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9"/>
  </p:notesMasterIdLst>
  <p:sldIdLst>
    <p:sldId id="256" r:id="rId2"/>
    <p:sldId id="259" r:id="rId3"/>
    <p:sldId id="291" r:id="rId4"/>
    <p:sldId id="299" r:id="rId5"/>
    <p:sldId id="307" r:id="rId6"/>
    <p:sldId id="302" r:id="rId7"/>
    <p:sldId id="309" r:id="rId8"/>
    <p:sldId id="308" r:id="rId9"/>
    <p:sldId id="295" r:id="rId10"/>
    <p:sldId id="310" r:id="rId11"/>
    <p:sldId id="311" r:id="rId12"/>
    <p:sldId id="312" r:id="rId13"/>
    <p:sldId id="313" r:id="rId14"/>
    <p:sldId id="314" r:id="rId15"/>
    <p:sldId id="315" r:id="rId16"/>
    <p:sldId id="316" r:id="rId17"/>
    <p:sldId id="317" r:id="rId18"/>
  </p:sldIdLst>
  <p:sldSz cx="9144000" cy="6858000" type="screen4x3"/>
  <p:notesSz cx="6858000" cy="9144000"/>
  <p:defaultTextStyle>
    <a:defPPr>
      <a:defRPr lang="cs-CZ"/>
    </a:defPPr>
    <a:lvl1pPr algn="l" rtl="0" fontAlgn="base">
      <a:lnSpc>
        <a:spcPct val="90000"/>
      </a:lnSpc>
      <a:spcBef>
        <a:spcPct val="20000"/>
      </a:spcBef>
      <a:spcAft>
        <a:spcPct val="0"/>
      </a:spcAft>
      <a:buClr>
        <a:schemeClr val="tx1"/>
      </a:buClr>
      <a:buSzPct val="70000"/>
      <a:buFont typeface="Wingdings" panose="05000000000000000000" pitchFamily="2" charset="2"/>
      <a:buChar char="§"/>
      <a:defRPr sz="2400" kern="1200">
        <a:solidFill>
          <a:schemeClr val="tx1"/>
        </a:solidFill>
        <a:latin typeface="Times New Roman" panose="02020603050405020304" pitchFamily="18" charset="0"/>
        <a:ea typeface="+mn-ea"/>
        <a:cs typeface="+mn-cs"/>
      </a:defRPr>
    </a:lvl1pPr>
    <a:lvl2pPr marL="457200" algn="l" rtl="0" fontAlgn="base">
      <a:lnSpc>
        <a:spcPct val="90000"/>
      </a:lnSpc>
      <a:spcBef>
        <a:spcPct val="20000"/>
      </a:spcBef>
      <a:spcAft>
        <a:spcPct val="0"/>
      </a:spcAft>
      <a:buClr>
        <a:schemeClr val="tx1"/>
      </a:buClr>
      <a:buSzPct val="70000"/>
      <a:buFont typeface="Wingdings" panose="05000000000000000000" pitchFamily="2" charset="2"/>
      <a:buChar char="§"/>
      <a:defRPr sz="2400" kern="1200">
        <a:solidFill>
          <a:schemeClr val="tx1"/>
        </a:solidFill>
        <a:latin typeface="Times New Roman" panose="02020603050405020304" pitchFamily="18" charset="0"/>
        <a:ea typeface="+mn-ea"/>
        <a:cs typeface="+mn-cs"/>
      </a:defRPr>
    </a:lvl2pPr>
    <a:lvl3pPr marL="914400" algn="l" rtl="0" fontAlgn="base">
      <a:lnSpc>
        <a:spcPct val="90000"/>
      </a:lnSpc>
      <a:spcBef>
        <a:spcPct val="20000"/>
      </a:spcBef>
      <a:spcAft>
        <a:spcPct val="0"/>
      </a:spcAft>
      <a:buClr>
        <a:schemeClr val="tx1"/>
      </a:buClr>
      <a:buSzPct val="70000"/>
      <a:buFont typeface="Wingdings" panose="05000000000000000000" pitchFamily="2" charset="2"/>
      <a:buChar char="§"/>
      <a:defRPr sz="2400" kern="1200">
        <a:solidFill>
          <a:schemeClr val="tx1"/>
        </a:solidFill>
        <a:latin typeface="Times New Roman" panose="02020603050405020304" pitchFamily="18" charset="0"/>
        <a:ea typeface="+mn-ea"/>
        <a:cs typeface="+mn-cs"/>
      </a:defRPr>
    </a:lvl3pPr>
    <a:lvl4pPr marL="1371600" algn="l" rtl="0" fontAlgn="base">
      <a:lnSpc>
        <a:spcPct val="90000"/>
      </a:lnSpc>
      <a:spcBef>
        <a:spcPct val="20000"/>
      </a:spcBef>
      <a:spcAft>
        <a:spcPct val="0"/>
      </a:spcAft>
      <a:buClr>
        <a:schemeClr val="tx1"/>
      </a:buClr>
      <a:buSzPct val="70000"/>
      <a:buFont typeface="Wingdings" panose="05000000000000000000" pitchFamily="2" charset="2"/>
      <a:buChar char="§"/>
      <a:defRPr sz="2400" kern="1200">
        <a:solidFill>
          <a:schemeClr val="tx1"/>
        </a:solidFill>
        <a:latin typeface="Times New Roman" panose="02020603050405020304" pitchFamily="18" charset="0"/>
        <a:ea typeface="+mn-ea"/>
        <a:cs typeface="+mn-cs"/>
      </a:defRPr>
    </a:lvl4pPr>
    <a:lvl5pPr marL="1828800" algn="l" rtl="0" fontAlgn="base">
      <a:lnSpc>
        <a:spcPct val="90000"/>
      </a:lnSpc>
      <a:spcBef>
        <a:spcPct val="20000"/>
      </a:spcBef>
      <a:spcAft>
        <a:spcPct val="0"/>
      </a:spcAft>
      <a:buClr>
        <a:schemeClr val="tx1"/>
      </a:buClr>
      <a:buSzPct val="70000"/>
      <a:buFont typeface="Wingdings" panose="05000000000000000000" pitchFamily="2" charset="2"/>
      <a:buChar char="§"/>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2E6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9" d="100"/>
          <a:sy n="69" d="100"/>
        </p:scale>
        <p:origin x="78" y="7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9948339-FFE2-4A3C-A9AB-CFD8C6334F9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ClrTx/>
              <a:buSzTx/>
              <a:buFontTx/>
              <a:buNone/>
              <a:defRPr sz="1200"/>
            </a:lvl1pPr>
          </a:lstStyle>
          <a:p>
            <a:endParaRPr lang="cs-CZ" altLang="sk-SK"/>
          </a:p>
        </p:txBody>
      </p:sp>
      <p:sp>
        <p:nvSpPr>
          <p:cNvPr id="10243" name="Rectangle 3">
            <a:extLst>
              <a:ext uri="{FF2B5EF4-FFF2-40B4-BE49-F238E27FC236}">
                <a16:creationId xmlns:a16="http://schemas.microsoft.com/office/drawing/2014/main" id="{BE8A711D-9471-4C80-B5D6-87B1CB95A065}"/>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SzTx/>
              <a:buFontTx/>
              <a:buNone/>
              <a:defRPr sz="1200"/>
            </a:lvl1pPr>
          </a:lstStyle>
          <a:p>
            <a:endParaRPr lang="cs-CZ" altLang="sk-SK"/>
          </a:p>
        </p:txBody>
      </p:sp>
      <p:sp>
        <p:nvSpPr>
          <p:cNvPr id="10244" name="Rectangle 4">
            <a:extLst>
              <a:ext uri="{FF2B5EF4-FFF2-40B4-BE49-F238E27FC236}">
                <a16:creationId xmlns:a16="http://schemas.microsoft.com/office/drawing/2014/main" id="{9AE0F158-CF2F-415F-9E2A-5474B1D6CB9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9ECD2BC3-D334-4F48-B62A-4F88447AC3D9}"/>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sk-SK"/>
              <a:t>Klepnutím lze upravit styly předlohy textu.</a:t>
            </a:r>
          </a:p>
          <a:p>
            <a:pPr lvl="1"/>
            <a:r>
              <a:rPr lang="cs-CZ" altLang="sk-SK"/>
              <a:t>Druhá úroveň</a:t>
            </a:r>
          </a:p>
          <a:p>
            <a:pPr lvl="2"/>
            <a:r>
              <a:rPr lang="cs-CZ" altLang="sk-SK"/>
              <a:t>Třetí úroveň</a:t>
            </a:r>
          </a:p>
          <a:p>
            <a:pPr lvl="3"/>
            <a:r>
              <a:rPr lang="cs-CZ" altLang="sk-SK"/>
              <a:t>Čtvrtá úroveň</a:t>
            </a:r>
          </a:p>
          <a:p>
            <a:pPr lvl="4"/>
            <a:r>
              <a:rPr lang="cs-CZ" altLang="sk-SK"/>
              <a:t>Pátá úroveň</a:t>
            </a:r>
          </a:p>
        </p:txBody>
      </p:sp>
      <p:sp>
        <p:nvSpPr>
          <p:cNvPr id="10246" name="Rectangle 6">
            <a:extLst>
              <a:ext uri="{FF2B5EF4-FFF2-40B4-BE49-F238E27FC236}">
                <a16:creationId xmlns:a16="http://schemas.microsoft.com/office/drawing/2014/main" id="{CB0E015B-9BB5-458C-90E6-7D68EC485968}"/>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200"/>
            </a:lvl1pPr>
          </a:lstStyle>
          <a:p>
            <a:endParaRPr lang="cs-CZ" altLang="sk-SK"/>
          </a:p>
        </p:txBody>
      </p:sp>
      <p:sp>
        <p:nvSpPr>
          <p:cNvPr id="10247" name="Rectangle 7">
            <a:extLst>
              <a:ext uri="{FF2B5EF4-FFF2-40B4-BE49-F238E27FC236}">
                <a16:creationId xmlns:a16="http://schemas.microsoft.com/office/drawing/2014/main" id="{758EF879-D237-46C1-B62F-E33B4CEDDA24}"/>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200"/>
            </a:lvl1pPr>
          </a:lstStyle>
          <a:p>
            <a:fld id="{0A24F880-311F-4194-B2DF-7C9735DC5586}" type="slidenum">
              <a:rPr lang="cs-CZ" altLang="sk-SK"/>
              <a:pPr/>
              <a:t>‹#›</a:t>
            </a:fld>
            <a:endParaRPr lang="cs-CZ" altLang="sk-SK"/>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41EDB5-1025-47F1-978C-2BFE69F2E050}"/>
              </a:ext>
            </a:extLst>
          </p:cNvPr>
          <p:cNvSpPr>
            <a:spLocks noGrp="1" noChangeArrowheads="1"/>
          </p:cNvSpPr>
          <p:nvPr>
            <p:ph type="sldNum" sz="quarter" idx="5"/>
          </p:nvPr>
        </p:nvSpPr>
        <p:spPr>
          <a:ln/>
        </p:spPr>
        <p:txBody>
          <a:bodyPr/>
          <a:lstStyle/>
          <a:p>
            <a:fld id="{C152B4A2-824E-4961-9B85-4B0C63199F56}" type="slidenum">
              <a:rPr lang="cs-CZ" altLang="sk-SK"/>
              <a:pPr/>
              <a:t>1</a:t>
            </a:fld>
            <a:endParaRPr lang="cs-CZ" altLang="sk-SK"/>
          </a:p>
        </p:txBody>
      </p:sp>
      <p:sp>
        <p:nvSpPr>
          <p:cNvPr id="11266" name="Rectangle 2">
            <a:extLst>
              <a:ext uri="{FF2B5EF4-FFF2-40B4-BE49-F238E27FC236}">
                <a16:creationId xmlns:a16="http://schemas.microsoft.com/office/drawing/2014/main" id="{B7EAACE4-B21E-4CA6-9DD2-965F5D1A3473}"/>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065BF656-1D28-477C-956E-3917708C5EDE}"/>
              </a:ext>
            </a:extLst>
          </p:cNvPr>
          <p:cNvSpPr>
            <a:spLocks noGrp="1" noChangeArrowheads="1"/>
          </p:cNvSpPr>
          <p:nvPr>
            <p:ph type="body" idx="1"/>
          </p:nvPr>
        </p:nvSpPr>
        <p:spPr/>
        <p:txBody>
          <a:bodyPr/>
          <a:lstStyle/>
          <a:p>
            <a:endParaRPr lang="en-US" alt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B5F1E6C-11AB-4259-B5C3-C840B42EF324}"/>
              </a:ext>
            </a:extLst>
          </p:cNvPr>
          <p:cNvSpPr>
            <a:spLocks noChangeArrowheads="1"/>
          </p:cNvSpPr>
          <p:nvPr/>
        </p:nvSpPr>
        <p:spPr bwMode="ltGray">
          <a:xfrm>
            <a:off x="484188" y="1549400"/>
            <a:ext cx="8158162" cy="1689100"/>
          </a:xfrm>
          <a:prstGeom prst="rect">
            <a:avLst/>
          </a:prstGeom>
          <a:pattFill prst="lgConfetti">
            <a:fgClr>
              <a:schemeClr val="accent2">
                <a:alpha val="50000"/>
              </a:schemeClr>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47" name="AutoShape 3">
            <a:extLst>
              <a:ext uri="{FF2B5EF4-FFF2-40B4-BE49-F238E27FC236}">
                <a16:creationId xmlns:a16="http://schemas.microsoft.com/office/drawing/2014/main" id="{48CF3803-02A9-4E25-BA54-CA8DC7D183DE}"/>
              </a:ext>
            </a:extLst>
          </p:cNvPr>
          <p:cNvSpPr>
            <a:spLocks noChangeArrowheads="1"/>
          </p:cNvSpPr>
          <p:nvPr/>
        </p:nvSpPr>
        <p:spPr bwMode="ltGray">
          <a:xfrm>
            <a:off x="228600" y="3206750"/>
            <a:ext cx="8686800" cy="77788"/>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48" name="AutoShape 4">
            <a:extLst>
              <a:ext uri="{FF2B5EF4-FFF2-40B4-BE49-F238E27FC236}">
                <a16:creationId xmlns:a16="http://schemas.microsoft.com/office/drawing/2014/main" id="{CDCFC860-4208-4F0F-89F0-CA4F2FB021FE}"/>
              </a:ext>
            </a:extLst>
          </p:cNvPr>
          <p:cNvSpPr>
            <a:spLocks noChangeArrowheads="1"/>
          </p:cNvSpPr>
          <p:nvPr/>
        </p:nvSpPr>
        <p:spPr bwMode="ltGray">
          <a:xfrm>
            <a:off x="228600" y="1482725"/>
            <a:ext cx="8686800" cy="77788"/>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49" name="AutoShape 5">
            <a:extLst>
              <a:ext uri="{FF2B5EF4-FFF2-40B4-BE49-F238E27FC236}">
                <a16:creationId xmlns:a16="http://schemas.microsoft.com/office/drawing/2014/main" id="{0E277581-2986-4272-B092-FF6F98A6EF4E}"/>
              </a:ext>
            </a:extLst>
          </p:cNvPr>
          <p:cNvSpPr>
            <a:spLocks noChangeArrowheads="1"/>
          </p:cNvSpPr>
          <p:nvPr/>
        </p:nvSpPr>
        <p:spPr bwMode="ltGray">
          <a:xfrm>
            <a:off x="8623300" y="1246188"/>
            <a:ext cx="77788" cy="2235200"/>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50" name="AutoShape 6">
            <a:extLst>
              <a:ext uri="{FF2B5EF4-FFF2-40B4-BE49-F238E27FC236}">
                <a16:creationId xmlns:a16="http://schemas.microsoft.com/office/drawing/2014/main" id="{6469E2E9-B0F6-4893-B27B-61D0201702D4}"/>
              </a:ext>
            </a:extLst>
          </p:cNvPr>
          <p:cNvSpPr>
            <a:spLocks noChangeArrowheads="1"/>
          </p:cNvSpPr>
          <p:nvPr/>
        </p:nvSpPr>
        <p:spPr bwMode="ltGray">
          <a:xfrm>
            <a:off x="434975" y="1252538"/>
            <a:ext cx="77788" cy="2235200"/>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51" name="AutoShape 7">
            <a:extLst>
              <a:ext uri="{FF2B5EF4-FFF2-40B4-BE49-F238E27FC236}">
                <a16:creationId xmlns:a16="http://schemas.microsoft.com/office/drawing/2014/main" id="{84496DCC-9D79-40FC-853D-098157E2EFC4}"/>
              </a:ext>
            </a:extLst>
          </p:cNvPr>
          <p:cNvSpPr>
            <a:spLocks noChangeArrowheads="1"/>
          </p:cNvSpPr>
          <p:nvPr/>
        </p:nvSpPr>
        <p:spPr bwMode="ltGray">
          <a:xfrm>
            <a:off x="2830513" y="5783263"/>
            <a:ext cx="3481387" cy="77787"/>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52" name="Rectangle 8">
            <a:extLst>
              <a:ext uri="{FF2B5EF4-FFF2-40B4-BE49-F238E27FC236}">
                <a16:creationId xmlns:a16="http://schemas.microsoft.com/office/drawing/2014/main" id="{058C5CF3-AE2E-4BC6-9C7B-2A47C133DE4C}"/>
              </a:ext>
            </a:extLst>
          </p:cNvPr>
          <p:cNvSpPr>
            <a:spLocks noChangeArrowheads="1"/>
          </p:cNvSpPr>
          <p:nvPr/>
        </p:nvSpPr>
        <p:spPr bwMode="ltGray">
          <a:xfrm>
            <a:off x="4095750" y="5734050"/>
            <a:ext cx="949325" cy="176213"/>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6153" name="Rectangle 9">
            <a:extLst>
              <a:ext uri="{FF2B5EF4-FFF2-40B4-BE49-F238E27FC236}">
                <a16:creationId xmlns:a16="http://schemas.microsoft.com/office/drawing/2014/main" id="{73A5B6FF-8F2E-4759-A2DB-E7BD8D6D55EF}"/>
              </a:ext>
            </a:extLst>
          </p:cNvPr>
          <p:cNvSpPr>
            <a:spLocks noGrp="1" noChangeArrowheads="1"/>
          </p:cNvSpPr>
          <p:nvPr>
            <p:ph type="ctrTitle"/>
          </p:nvPr>
        </p:nvSpPr>
        <p:spPr>
          <a:xfrm>
            <a:off x="685800" y="1752600"/>
            <a:ext cx="7772400" cy="1143000"/>
          </a:xfrm>
          <a:pattFill prst="lgConfetti">
            <a:fgClr>
              <a:schemeClr val="accent2"/>
            </a:fgClr>
            <a:bgClr>
              <a:schemeClr val="folHlink"/>
            </a:bgClr>
          </a:pattFill>
        </p:spPr>
        <p:txBody>
          <a:bodyPr anchor="ctr"/>
          <a:lstStyle>
            <a:lvl1pPr algn="ctr">
              <a:defRPr>
                <a:solidFill>
                  <a:schemeClr val="bg1"/>
                </a:solidFill>
              </a:defRPr>
            </a:lvl1pPr>
          </a:lstStyle>
          <a:p>
            <a:pPr lvl="0"/>
            <a:r>
              <a:rPr lang="cs-CZ" altLang="sk-SK" noProof="0"/>
              <a:t>Klepnutím lze upravit styl předlohy nadpisů.</a:t>
            </a:r>
          </a:p>
        </p:txBody>
      </p:sp>
      <p:sp>
        <p:nvSpPr>
          <p:cNvPr id="6154" name="Rectangle 10">
            <a:extLst>
              <a:ext uri="{FF2B5EF4-FFF2-40B4-BE49-F238E27FC236}">
                <a16:creationId xmlns:a16="http://schemas.microsoft.com/office/drawing/2014/main" id="{1B18ED55-977B-4039-8445-2C4EC3F73543}"/>
              </a:ext>
            </a:extLst>
          </p:cNvPr>
          <p:cNvSpPr>
            <a:spLocks noGrp="1" noChangeArrowheads="1"/>
          </p:cNvSpPr>
          <p:nvPr>
            <p:ph type="subTitle" idx="1"/>
          </p:nvPr>
        </p:nvSpPr>
        <p:spPr>
          <a:xfrm>
            <a:off x="1371600" y="3746500"/>
            <a:ext cx="6400800" cy="1752600"/>
          </a:xfrm>
        </p:spPr>
        <p:txBody>
          <a:bodyPr/>
          <a:lstStyle>
            <a:lvl1pPr marL="0" indent="0" algn="ctr">
              <a:buFontTx/>
              <a:buNone/>
              <a:defRPr/>
            </a:lvl1pPr>
          </a:lstStyle>
          <a:p>
            <a:pPr lvl="0"/>
            <a:r>
              <a:rPr lang="cs-CZ" altLang="sk-SK" noProof="0"/>
              <a:t>Klepnutím lze upravit styl předlohy podnadpisů.</a:t>
            </a:r>
          </a:p>
        </p:txBody>
      </p:sp>
      <p:sp>
        <p:nvSpPr>
          <p:cNvPr id="6155" name="Rectangle 11">
            <a:extLst>
              <a:ext uri="{FF2B5EF4-FFF2-40B4-BE49-F238E27FC236}">
                <a16:creationId xmlns:a16="http://schemas.microsoft.com/office/drawing/2014/main" id="{36672858-5B4C-4DF0-85B6-FA9063DFD96C}"/>
              </a:ext>
            </a:extLst>
          </p:cNvPr>
          <p:cNvSpPr>
            <a:spLocks noGrp="1" noChangeArrowheads="1"/>
          </p:cNvSpPr>
          <p:nvPr>
            <p:ph type="dt" sz="half" idx="2"/>
          </p:nvPr>
        </p:nvSpPr>
        <p:spPr/>
        <p:txBody>
          <a:bodyPr/>
          <a:lstStyle>
            <a:lvl1pPr>
              <a:defRPr/>
            </a:lvl1pPr>
          </a:lstStyle>
          <a:p>
            <a:endParaRPr lang="cs-CZ" altLang="sk-SK"/>
          </a:p>
        </p:txBody>
      </p:sp>
      <p:sp>
        <p:nvSpPr>
          <p:cNvPr id="6156" name="Rectangle 12">
            <a:extLst>
              <a:ext uri="{FF2B5EF4-FFF2-40B4-BE49-F238E27FC236}">
                <a16:creationId xmlns:a16="http://schemas.microsoft.com/office/drawing/2014/main" id="{1B8B37FC-E6F1-4B7B-8B69-DF465480592E}"/>
              </a:ext>
            </a:extLst>
          </p:cNvPr>
          <p:cNvSpPr>
            <a:spLocks noGrp="1" noChangeArrowheads="1"/>
          </p:cNvSpPr>
          <p:nvPr>
            <p:ph type="ftr" sz="quarter" idx="3"/>
          </p:nvPr>
        </p:nvSpPr>
        <p:spPr>
          <a:xfrm>
            <a:off x="3124200" y="6248400"/>
            <a:ext cx="2895600" cy="457200"/>
          </a:xfrm>
        </p:spPr>
        <p:txBody>
          <a:bodyPr/>
          <a:lstStyle>
            <a:lvl1pPr>
              <a:defRPr sz="1400"/>
            </a:lvl1pPr>
          </a:lstStyle>
          <a:p>
            <a:r>
              <a:rPr lang="cs-CZ" altLang="sk-SK"/>
              <a:t>Katedra kybernetiky a umelej inteligencie FEI, TU v Košiciach</a:t>
            </a:r>
          </a:p>
        </p:txBody>
      </p:sp>
      <p:sp>
        <p:nvSpPr>
          <p:cNvPr id="6157" name="Rectangle 13">
            <a:extLst>
              <a:ext uri="{FF2B5EF4-FFF2-40B4-BE49-F238E27FC236}">
                <a16:creationId xmlns:a16="http://schemas.microsoft.com/office/drawing/2014/main" id="{39E4217F-6500-412B-AB99-59BA85782967}"/>
              </a:ext>
            </a:extLst>
          </p:cNvPr>
          <p:cNvSpPr>
            <a:spLocks noGrp="1" noChangeArrowheads="1"/>
          </p:cNvSpPr>
          <p:nvPr>
            <p:ph type="sldNum" sz="quarter" idx="4"/>
          </p:nvPr>
        </p:nvSpPr>
        <p:spPr>
          <a:xfrm>
            <a:off x="6553200" y="6248400"/>
            <a:ext cx="1905000" cy="457200"/>
          </a:xfrm>
          <a:noFill/>
          <a:extLst>
            <a:ext uri="{909E8E84-426E-40DD-AFC4-6F175D3DCCD1}">
              <a14:hiddenFill xmlns:a14="http://schemas.microsoft.com/office/drawing/2010/main">
                <a:solidFill>
                  <a:schemeClr val="accent1"/>
                </a:solidFill>
              </a14:hiddenFill>
            </a:ext>
          </a:extLst>
        </p:spPr>
        <p:txBody>
          <a:bodyPr anchor="b" anchorCtr="0"/>
          <a:lstStyle>
            <a:lvl1pPr>
              <a:defRPr sz="1400">
                <a:solidFill>
                  <a:schemeClr val="tx1"/>
                </a:solidFill>
              </a:defRPr>
            </a:lvl1pPr>
          </a:lstStyle>
          <a:p>
            <a:fld id="{27E9F9C8-A4BE-45C1-8F6F-0C06AD712F5B}" type="slidenum">
              <a:rPr lang="cs-CZ" altLang="sk-SK"/>
              <a:pPr/>
              <a:t>‹#›</a:t>
            </a:fld>
            <a:endParaRPr lang="cs-CZ" alt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6C34AE-C1BB-48B9-A3CE-5A95678CFA2F}"/>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2C77E07C-7C2A-44C6-A6CE-78D7DDC535F0}"/>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49258126-6CAD-464F-8087-912E081F2BF5}"/>
              </a:ext>
            </a:extLst>
          </p:cNvPr>
          <p:cNvSpPr>
            <a:spLocks noGrp="1"/>
          </p:cNvSpPr>
          <p:nvPr>
            <p:ph type="dt" sz="half"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2C57859F-A0AB-46A5-9FFE-5DD068FE9ACF}"/>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6" name="Zástupný objekt pre číslo snímky 5">
            <a:extLst>
              <a:ext uri="{FF2B5EF4-FFF2-40B4-BE49-F238E27FC236}">
                <a16:creationId xmlns:a16="http://schemas.microsoft.com/office/drawing/2014/main" id="{9015ABE6-3672-4005-8C4B-CA86A0D072A5}"/>
              </a:ext>
            </a:extLst>
          </p:cNvPr>
          <p:cNvSpPr>
            <a:spLocks noGrp="1"/>
          </p:cNvSpPr>
          <p:nvPr>
            <p:ph type="sldNum" sz="quarter" idx="12"/>
          </p:nvPr>
        </p:nvSpPr>
        <p:spPr/>
        <p:txBody>
          <a:bodyPr/>
          <a:lstStyle>
            <a:lvl1pPr>
              <a:defRPr/>
            </a:lvl1pPr>
          </a:lstStyle>
          <a:p>
            <a:fld id="{A75B98CC-E767-4AC3-8080-CB358CA46144}" type="slidenum">
              <a:rPr lang="cs-CZ" altLang="sk-SK"/>
              <a:pPr/>
              <a:t>‹#›</a:t>
            </a:fld>
            <a:r>
              <a:rPr lang="sk-SK" altLang="sk-SK"/>
              <a:t>/17</a:t>
            </a:r>
            <a:endParaRPr lang="cs-CZ" altLang="sk-SK"/>
          </a:p>
        </p:txBody>
      </p:sp>
    </p:spTree>
    <p:extLst>
      <p:ext uri="{BB962C8B-B14F-4D97-AF65-F5344CB8AC3E}">
        <p14:creationId xmlns:p14="http://schemas.microsoft.com/office/powerpoint/2010/main" val="427602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4A5DDDCE-FA55-42EE-BCC2-295B6D5EC2D0}"/>
              </a:ext>
            </a:extLst>
          </p:cNvPr>
          <p:cNvSpPr>
            <a:spLocks noGrp="1"/>
          </p:cNvSpPr>
          <p:nvPr>
            <p:ph type="title" orient="vert"/>
          </p:nvPr>
        </p:nvSpPr>
        <p:spPr>
          <a:xfrm>
            <a:off x="6821488" y="284163"/>
            <a:ext cx="2044700" cy="5811837"/>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8F5FBF8E-A10C-4375-B2D9-20CDDD493D26}"/>
              </a:ext>
            </a:extLst>
          </p:cNvPr>
          <p:cNvSpPr>
            <a:spLocks noGrp="1"/>
          </p:cNvSpPr>
          <p:nvPr>
            <p:ph type="body" orient="vert" idx="1"/>
          </p:nvPr>
        </p:nvSpPr>
        <p:spPr>
          <a:xfrm>
            <a:off x="685800" y="284163"/>
            <a:ext cx="5983288" cy="5811837"/>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50A0599E-5B93-492A-95A8-906A82ACDC7F}"/>
              </a:ext>
            </a:extLst>
          </p:cNvPr>
          <p:cNvSpPr>
            <a:spLocks noGrp="1"/>
          </p:cNvSpPr>
          <p:nvPr>
            <p:ph type="dt" sz="half"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BE005DB0-CD58-4B8F-A251-BB238AA45B5D}"/>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6" name="Zástupný objekt pre číslo snímky 5">
            <a:extLst>
              <a:ext uri="{FF2B5EF4-FFF2-40B4-BE49-F238E27FC236}">
                <a16:creationId xmlns:a16="http://schemas.microsoft.com/office/drawing/2014/main" id="{F9C7539D-12DB-4D7A-B28D-DD17A6C92B74}"/>
              </a:ext>
            </a:extLst>
          </p:cNvPr>
          <p:cNvSpPr>
            <a:spLocks noGrp="1"/>
          </p:cNvSpPr>
          <p:nvPr>
            <p:ph type="sldNum" sz="quarter" idx="12"/>
          </p:nvPr>
        </p:nvSpPr>
        <p:spPr/>
        <p:txBody>
          <a:bodyPr/>
          <a:lstStyle>
            <a:lvl1pPr>
              <a:defRPr/>
            </a:lvl1pPr>
          </a:lstStyle>
          <a:p>
            <a:fld id="{43872E2A-528E-40B9-B0CA-50FDE7BE0768}" type="slidenum">
              <a:rPr lang="cs-CZ" altLang="sk-SK"/>
              <a:pPr/>
              <a:t>‹#›</a:t>
            </a:fld>
            <a:r>
              <a:rPr lang="sk-SK" altLang="sk-SK"/>
              <a:t>/17</a:t>
            </a:r>
            <a:endParaRPr lang="cs-CZ" altLang="sk-SK"/>
          </a:p>
        </p:txBody>
      </p:sp>
    </p:spTree>
    <p:extLst>
      <p:ext uri="{BB962C8B-B14F-4D97-AF65-F5344CB8AC3E}">
        <p14:creationId xmlns:p14="http://schemas.microsoft.com/office/powerpoint/2010/main" val="1176767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B450D8-F70C-4746-BFBF-CF1E1DAEBDF3}"/>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E1300789-9824-408E-8B82-1417BCAF9850}"/>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8E29034C-2A6D-43B3-A682-8133C88578FE}"/>
              </a:ext>
            </a:extLst>
          </p:cNvPr>
          <p:cNvSpPr>
            <a:spLocks noGrp="1"/>
          </p:cNvSpPr>
          <p:nvPr>
            <p:ph type="dt" sz="half"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4DB77566-77F8-4DEC-BB7B-066D44752A95}"/>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6" name="Zástupný objekt pre číslo snímky 5">
            <a:extLst>
              <a:ext uri="{FF2B5EF4-FFF2-40B4-BE49-F238E27FC236}">
                <a16:creationId xmlns:a16="http://schemas.microsoft.com/office/drawing/2014/main" id="{99B8409C-DAC4-429C-AE2A-B6B5DD31158B}"/>
              </a:ext>
            </a:extLst>
          </p:cNvPr>
          <p:cNvSpPr>
            <a:spLocks noGrp="1"/>
          </p:cNvSpPr>
          <p:nvPr>
            <p:ph type="sldNum" sz="quarter" idx="12"/>
          </p:nvPr>
        </p:nvSpPr>
        <p:spPr/>
        <p:txBody>
          <a:bodyPr/>
          <a:lstStyle>
            <a:lvl1pPr>
              <a:defRPr/>
            </a:lvl1pPr>
          </a:lstStyle>
          <a:p>
            <a:fld id="{85B65A92-1B89-43C3-AA0C-C175CB5719A6}" type="slidenum">
              <a:rPr lang="cs-CZ" altLang="sk-SK"/>
              <a:pPr/>
              <a:t>‹#›</a:t>
            </a:fld>
            <a:r>
              <a:rPr lang="sk-SK" altLang="sk-SK"/>
              <a:t>/17</a:t>
            </a:r>
            <a:endParaRPr lang="cs-CZ" altLang="sk-SK"/>
          </a:p>
        </p:txBody>
      </p:sp>
    </p:spTree>
    <p:extLst>
      <p:ext uri="{BB962C8B-B14F-4D97-AF65-F5344CB8AC3E}">
        <p14:creationId xmlns:p14="http://schemas.microsoft.com/office/powerpoint/2010/main" val="220559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1E6D26-5146-4C6E-9B24-16D678C856EB}"/>
              </a:ext>
            </a:extLst>
          </p:cNvPr>
          <p:cNvSpPr>
            <a:spLocks noGrp="1"/>
          </p:cNvSpPr>
          <p:nvPr>
            <p:ph type="title"/>
          </p:nvPr>
        </p:nvSpPr>
        <p:spPr>
          <a:xfrm>
            <a:off x="623888" y="1709738"/>
            <a:ext cx="7886700" cy="2852737"/>
          </a:xfrm>
        </p:spPr>
        <p:txBody>
          <a:bodyPr/>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87322973-3237-45D7-9DD1-D630BDB33AE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14B0579D-FF1C-47E9-9955-087A666459C3}"/>
              </a:ext>
            </a:extLst>
          </p:cNvPr>
          <p:cNvSpPr>
            <a:spLocks noGrp="1"/>
          </p:cNvSpPr>
          <p:nvPr>
            <p:ph type="dt" sz="half"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B4EEC19C-6ACF-4AA7-B23A-CAFBAF79EBC3}"/>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6" name="Zástupný objekt pre číslo snímky 5">
            <a:extLst>
              <a:ext uri="{FF2B5EF4-FFF2-40B4-BE49-F238E27FC236}">
                <a16:creationId xmlns:a16="http://schemas.microsoft.com/office/drawing/2014/main" id="{43B3FD91-8492-47FE-AA4D-0AC3F06C86CA}"/>
              </a:ext>
            </a:extLst>
          </p:cNvPr>
          <p:cNvSpPr>
            <a:spLocks noGrp="1"/>
          </p:cNvSpPr>
          <p:nvPr>
            <p:ph type="sldNum" sz="quarter" idx="12"/>
          </p:nvPr>
        </p:nvSpPr>
        <p:spPr/>
        <p:txBody>
          <a:bodyPr/>
          <a:lstStyle>
            <a:lvl1pPr>
              <a:defRPr/>
            </a:lvl1pPr>
          </a:lstStyle>
          <a:p>
            <a:fld id="{462D8878-D823-4913-8D6F-250206DDA89E}" type="slidenum">
              <a:rPr lang="cs-CZ" altLang="sk-SK"/>
              <a:pPr/>
              <a:t>‹#›</a:t>
            </a:fld>
            <a:r>
              <a:rPr lang="sk-SK" altLang="sk-SK"/>
              <a:t>/17</a:t>
            </a:r>
            <a:endParaRPr lang="cs-CZ" altLang="sk-SK"/>
          </a:p>
        </p:txBody>
      </p:sp>
    </p:spTree>
    <p:extLst>
      <p:ext uri="{BB962C8B-B14F-4D97-AF65-F5344CB8AC3E}">
        <p14:creationId xmlns:p14="http://schemas.microsoft.com/office/powerpoint/2010/main" val="69904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2C3EFD-01B4-4446-BD69-B093CB9B7ABF}"/>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BEFF2287-B6AE-4298-B722-D83AA13C42E8}"/>
              </a:ext>
            </a:extLst>
          </p:cNvPr>
          <p:cNvSpPr>
            <a:spLocks noGrp="1"/>
          </p:cNvSpPr>
          <p:nvPr>
            <p:ph sz="half" idx="1"/>
          </p:nvPr>
        </p:nvSpPr>
        <p:spPr>
          <a:xfrm>
            <a:off x="685800" y="1905000"/>
            <a:ext cx="3810000" cy="41910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9F77FD38-4E1C-43F0-8C90-2B457992354D}"/>
              </a:ext>
            </a:extLst>
          </p:cNvPr>
          <p:cNvSpPr>
            <a:spLocks noGrp="1"/>
          </p:cNvSpPr>
          <p:nvPr>
            <p:ph sz="half" idx="2"/>
          </p:nvPr>
        </p:nvSpPr>
        <p:spPr>
          <a:xfrm>
            <a:off x="4648200" y="1905000"/>
            <a:ext cx="3810000" cy="41910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FB264674-DABF-4ED3-B099-0BF1D51C33B4}"/>
              </a:ext>
            </a:extLst>
          </p:cNvPr>
          <p:cNvSpPr>
            <a:spLocks noGrp="1"/>
          </p:cNvSpPr>
          <p:nvPr>
            <p:ph type="dt" sz="half" idx="10"/>
          </p:nvPr>
        </p:nvSpPr>
        <p:spPr/>
        <p:txBody>
          <a:bodyPr/>
          <a:lstStyle>
            <a:lvl1pPr>
              <a:defRPr/>
            </a:lvl1pPr>
          </a:lstStyle>
          <a:p>
            <a:endParaRPr lang="cs-CZ" altLang="sk-SK"/>
          </a:p>
        </p:txBody>
      </p:sp>
      <p:sp>
        <p:nvSpPr>
          <p:cNvPr id="6" name="Zástupný objekt pre pätu 5">
            <a:extLst>
              <a:ext uri="{FF2B5EF4-FFF2-40B4-BE49-F238E27FC236}">
                <a16:creationId xmlns:a16="http://schemas.microsoft.com/office/drawing/2014/main" id="{A164DA60-FE37-4FBC-8E1F-E9EDD5EB2388}"/>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7" name="Zástupný objekt pre číslo snímky 6">
            <a:extLst>
              <a:ext uri="{FF2B5EF4-FFF2-40B4-BE49-F238E27FC236}">
                <a16:creationId xmlns:a16="http://schemas.microsoft.com/office/drawing/2014/main" id="{B4A55171-14B7-47EE-8B80-EC9B8126B6C1}"/>
              </a:ext>
            </a:extLst>
          </p:cNvPr>
          <p:cNvSpPr>
            <a:spLocks noGrp="1"/>
          </p:cNvSpPr>
          <p:nvPr>
            <p:ph type="sldNum" sz="quarter" idx="12"/>
          </p:nvPr>
        </p:nvSpPr>
        <p:spPr/>
        <p:txBody>
          <a:bodyPr/>
          <a:lstStyle>
            <a:lvl1pPr>
              <a:defRPr/>
            </a:lvl1pPr>
          </a:lstStyle>
          <a:p>
            <a:fld id="{AD10FF1C-553C-4256-AFFA-16745CFEB8E4}" type="slidenum">
              <a:rPr lang="cs-CZ" altLang="sk-SK"/>
              <a:pPr/>
              <a:t>‹#›</a:t>
            </a:fld>
            <a:r>
              <a:rPr lang="sk-SK" altLang="sk-SK"/>
              <a:t>/17</a:t>
            </a:r>
            <a:endParaRPr lang="cs-CZ" altLang="sk-SK"/>
          </a:p>
        </p:txBody>
      </p:sp>
    </p:spTree>
    <p:extLst>
      <p:ext uri="{BB962C8B-B14F-4D97-AF65-F5344CB8AC3E}">
        <p14:creationId xmlns:p14="http://schemas.microsoft.com/office/powerpoint/2010/main" val="646485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C4F22-473B-47B6-AC17-F9F20B9D9BBC}"/>
              </a:ext>
            </a:extLst>
          </p:cNvPr>
          <p:cNvSpPr>
            <a:spLocks noGrp="1"/>
          </p:cNvSpPr>
          <p:nvPr>
            <p:ph type="title"/>
          </p:nvPr>
        </p:nvSpPr>
        <p:spPr>
          <a:xfrm>
            <a:off x="630238" y="365125"/>
            <a:ext cx="78867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CB0C7472-DC7D-4408-8039-B02E6518630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3C3FDD60-8954-4206-8389-E4E835D34E7C}"/>
              </a:ext>
            </a:extLst>
          </p:cNvPr>
          <p:cNvSpPr>
            <a:spLocks noGrp="1"/>
          </p:cNvSpPr>
          <p:nvPr>
            <p:ph sz="half" idx="2"/>
          </p:nvPr>
        </p:nvSpPr>
        <p:spPr>
          <a:xfrm>
            <a:off x="630238" y="2505075"/>
            <a:ext cx="386873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4792BCBD-3B56-4FA9-9537-12D402121A0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00B6D00-80CB-4BD4-9045-170E1C324A62}"/>
              </a:ext>
            </a:extLst>
          </p:cNvPr>
          <p:cNvSpPr>
            <a:spLocks noGrp="1"/>
          </p:cNvSpPr>
          <p:nvPr>
            <p:ph sz="quarter" idx="4"/>
          </p:nvPr>
        </p:nvSpPr>
        <p:spPr>
          <a:xfrm>
            <a:off x="4629150" y="2505075"/>
            <a:ext cx="38877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8FCB5BC8-5F62-4CEF-8F02-2F0F7ECDD4A6}"/>
              </a:ext>
            </a:extLst>
          </p:cNvPr>
          <p:cNvSpPr>
            <a:spLocks noGrp="1"/>
          </p:cNvSpPr>
          <p:nvPr>
            <p:ph type="dt" sz="half" idx="10"/>
          </p:nvPr>
        </p:nvSpPr>
        <p:spPr/>
        <p:txBody>
          <a:bodyPr/>
          <a:lstStyle>
            <a:lvl1pPr>
              <a:defRPr/>
            </a:lvl1pPr>
          </a:lstStyle>
          <a:p>
            <a:endParaRPr lang="cs-CZ" altLang="sk-SK"/>
          </a:p>
        </p:txBody>
      </p:sp>
      <p:sp>
        <p:nvSpPr>
          <p:cNvPr id="8" name="Zástupný objekt pre pätu 7">
            <a:extLst>
              <a:ext uri="{FF2B5EF4-FFF2-40B4-BE49-F238E27FC236}">
                <a16:creationId xmlns:a16="http://schemas.microsoft.com/office/drawing/2014/main" id="{2907549C-4EE4-4B74-BF89-37C508A2D4AE}"/>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9" name="Zástupný objekt pre číslo snímky 8">
            <a:extLst>
              <a:ext uri="{FF2B5EF4-FFF2-40B4-BE49-F238E27FC236}">
                <a16:creationId xmlns:a16="http://schemas.microsoft.com/office/drawing/2014/main" id="{97FF12E5-D9FB-48B5-ACB1-88D13E5993FC}"/>
              </a:ext>
            </a:extLst>
          </p:cNvPr>
          <p:cNvSpPr>
            <a:spLocks noGrp="1"/>
          </p:cNvSpPr>
          <p:nvPr>
            <p:ph type="sldNum" sz="quarter" idx="12"/>
          </p:nvPr>
        </p:nvSpPr>
        <p:spPr/>
        <p:txBody>
          <a:bodyPr/>
          <a:lstStyle>
            <a:lvl1pPr>
              <a:defRPr/>
            </a:lvl1pPr>
          </a:lstStyle>
          <a:p>
            <a:fld id="{6D0B8E31-E4D6-43D3-9EB5-5F6380E30BAA}" type="slidenum">
              <a:rPr lang="cs-CZ" altLang="sk-SK"/>
              <a:pPr/>
              <a:t>‹#›</a:t>
            </a:fld>
            <a:r>
              <a:rPr lang="sk-SK" altLang="sk-SK"/>
              <a:t>/17</a:t>
            </a:r>
            <a:endParaRPr lang="cs-CZ" altLang="sk-SK"/>
          </a:p>
        </p:txBody>
      </p:sp>
    </p:spTree>
    <p:extLst>
      <p:ext uri="{BB962C8B-B14F-4D97-AF65-F5344CB8AC3E}">
        <p14:creationId xmlns:p14="http://schemas.microsoft.com/office/powerpoint/2010/main" val="129621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C989D0-3E82-4C43-8E72-F80AE75936C7}"/>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8FDF0C44-D96F-4F6D-817B-7B1AE53BA281}"/>
              </a:ext>
            </a:extLst>
          </p:cNvPr>
          <p:cNvSpPr>
            <a:spLocks noGrp="1"/>
          </p:cNvSpPr>
          <p:nvPr>
            <p:ph type="dt" sz="half" idx="10"/>
          </p:nvPr>
        </p:nvSpPr>
        <p:spPr/>
        <p:txBody>
          <a:bodyPr/>
          <a:lstStyle>
            <a:lvl1pPr>
              <a:defRPr/>
            </a:lvl1pPr>
          </a:lstStyle>
          <a:p>
            <a:endParaRPr lang="cs-CZ" altLang="sk-SK"/>
          </a:p>
        </p:txBody>
      </p:sp>
      <p:sp>
        <p:nvSpPr>
          <p:cNvPr id="4" name="Zástupný objekt pre pätu 3">
            <a:extLst>
              <a:ext uri="{FF2B5EF4-FFF2-40B4-BE49-F238E27FC236}">
                <a16:creationId xmlns:a16="http://schemas.microsoft.com/office/drawing/2014/main" id="{0FF1B06E-5B81-4DC0-B8F0-774DA24DB2E5}"/>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5" name="Zástupný objekt pre číslo snímky 4">
            <a:extLst>
              <a:ext uri="{FF2B5EF4-FFF2-40B4-BE49-F238E27FC236}">
                <a16:creationId xmlns:a16="http://schemas.microsoft.com/office/drawing/2014/main" id="{32B7070B-9F4C-4586-9122-A7368DEC01EE}"/>
              </a:ext>
            </a:extLst>
          </p:cNvPr>
          <p:cNvSpPr>
            <a:spLocks noGrp="1"/>
          </p:cNvSpPr>
          <p:nvPr>
            <p:ph type="sldNum" sz="quarter" idx="12"/>
          </p:nvPr>
        </p:nvSpPr>
        <p:spPr/>
        <p:txBody>
          <a:bodyPr/>
          <a:lstStyle>
            <a:lvl1pPr>
              <a:defRPr/>
            </a:lvl1pPr>
          </a:lstStyle>
          <a:p>
            <a:fld id="{C728FBDF-A23E-49A4-843F-1E7E395321F8}" type="slidenum">
              <a:rPr lang="cs-CZ" altLang="sk-SK"/>
              <a:pPr/>
              <a:t>‹#›</a:t>
            </a:fld>
            <a:r>
              <a:rPr lang="sk-SK" altLang="sk-SK"/>
              <a:t>/17</a:t>
            </a:r>
            <a:endParaRPr lang="cs-CZ" altLang="sk-SK"/>
          </a:p>
        </p:txBody>
      </p:sp>
    </p:spTree>
    <p:extLst>
      <p:ext uri="{BB962C8B-B14F-4D97-AF65-F5344CB8AC3E}">
        <p14:creationId xmlns:p14="http://schemas.microsoft.com/office/powerpoint/2010/main" val="321422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077EA549-28BF-44FA-893A-23231F766472}"/>
              </a:ext>
            </a:extLst>
          </p:cNvPr>
          <p:cNvSpPr>
            <a:spLocks noGrp="1"/>
          </p:cNvSpPr>
          <p:nvPr>
            <p:ph type="dt" sz="half" idx="10"/>
          </p:nvPr>
        </p:nvSpPr>
        <p:spPr/>
        <p:txBody>
          <a:bodyPr/>
          <a:lstStyle>
            <a:lvl1pPr>
              <a:defRPr/>
            </a:lvl1pPr>
          </a:lstStyle>
          <a:p>
            <a:endParaRPr lang="cs-CZ" altLang="sk-SK"/>
          </a:p>
        </p:txBody>
      </p:sp>
      <p:sp>
        <p:nvSpPr>
          <p:cNvPr id="3" name="Zástupný objekt pre pätu 2">
            <a:extLst>
              <a:ext uri="{FF2B5EF4-FFF2-40B4-BE49-F238E27FC236}">
                <a16:creationId xmlns:a16="http://schemas.microsoft.com/office/drawing/2014/main" id="{1816280D-A255-44D9-85A5-EB5AA6E86360}"/>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4" name="Zástupný objekt pre číslo snímky 3">
            <a:extLst>
              <a:ext uri="{FF2B5EF4-FFF2-40B4-BE49-F238E27FC236}">
                <a16:creationId xmlns:a16="http://schemas.microsoft.com/office/drawing/2014/main" id="{1E5CDAAB-393B-4D62-814E-354CC600856D}"/>
              </a:ext>
            </a:extLst>
          </p:cNvPr>
          <p:cNvSpPr>
            <a:spLocks noGrp="1"/>
          </p:cNvSpPr>
          <p:nvPr>
            <p:ph type="sldNum" sz="quarter" idx="12"/>
          </p:nvPr>
        </p:nvSpPr>
        <p:spPr/>
        <p:txBody>
          <a:bodyPr/>
          <a:lstStyle>
            <a:lvl1pPr>
              <a:defRPr/>
            </a:lvl1pPr>
          </a:lstStyle>
          <a:p>
            <a:fld id="{151DEA2A-F8CE-417C-98A5-85BCD91A215C}" type="slidenum">
              <a:rPr lang="cs-CZ" altLang="sk-SK"/>
              <a:pPr/>
              <a:t>‹#›</a:t>
            </a:fld>
            <a:r>
              <a:rPr lang="sk-SK" altLang="sk-SK"/>
              <a:t>/17</a:t>
            </a:r>
            <a:endParaRPr lang="cs-CZ" altLang="sk-SK"/>
          </a:p>
        </p:txBody>
      </p:sp>
    </p:spTree>
    <p:extLst>
      <p:ext uri="{BB962C8B-B14F-4D97-AF65-F5344CB8AC3E}">
        <p14:creationId xmlns:p14="http://schemas.microsoft.com/office/powerpoint/2010/main" val="3954248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C15DC1-EC97-4A38-A433-CCC9ED631ED7}"/>
              </a:ext>
            </a:extLst>
          </p:cNvPr>
          <p:cNvSpPr>
            <a:spLocks noGrp="1"/>
          </p:cNvSpPr>
          <p:nvPr>
            <p:ph type="title"/>
          </p:nvPr>
        </p:nvSpPr>
        <p:spPr>
          <a:xfrm>
            <a:off x="630238" y="457200"/>
            <a:ext cx="2949575" cy="1600200"/>
          </a:xfrm>
        </p:spPr>
        <p:txBody>
          <a:bodyPr/>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7A6F48C5-91C0-4552-9B0E-3575B0B9E15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AC0900EB-BCBF-4087-8D4E-ACF06237D39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B2B180BB-D8D2-4C4E-AEA3-469CEB78F4EC}"/>
              </a:ext>
            </a:extLst>
          </p:cNvPr>
          <p:cNvSpPr>
            <a:spLocks noGrp="1"/>
          </p:cNvSpPr>
          <p:nvPr>
            <p:ph type="dt" sz="half" idx="10"/>
          </p:nvPr>
        </p:nvSpPr>
        <p:spPr/>
        <p:txBody>
          <a:bodyPr/>
          <a:lstStyle>
            <a:lvl1pPr>
              <a:defRPr/>
            </a:lvl1pPr>
          </a:lstStyle>
          <a:p>
            <a:endParaRPr lang="cs-CZ" altLang="sk-SK"/>
          </a:p>
        </p:txBody>
      </p:sp>
      <p:sp>
        <p:nvSpPr>
          <p:cNvPr id="6" name="Zástupný objekt pre pätu 5">
            <a:extLst>
              <a:ext uri="{FF2B5EF4-FFF2-40B4-BE49-F238E27FC236}">
                <a16:creationId xmlns:a16="http://schemas.microsoft.com/office/drawing/2014/main" id="{16B89FD7-8F1F-4BF4-BF5E-3C679C6721D6}"/>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7" name="Zástupný objekt pre číslo snímky 6">
            <a:extLst>
              <a:ext uri="{FF2B5EF4-FFF2-40B4-BE49-F238E27FC236}">
                <a16:creationId xmlns:a16="http://schemas.microsoft.com/office/drawing/2014/main" id="{30B90B5E-2E28-47FE-AF87-B8FE8EC0F31A}"/>
              </a:ext>
            </a:extLst>
          </p:cNvPr>
          <p:cNvSpPr>
            <a:spLocks noGrp="1"/>
          </p:cNvSpPr>
          <p:nvPr>
            <p:ph type="sldNum" sz="quarter" idx="12"/>
          </p:nvPr>
        </p:nvSpPr>
        <p:spPr/>
        <p:txBody>
          <a:bodyPr/>
          <a:lstStyle>
            <a:lvl1pPr>
              <a:defRPr/>
            </a:lvl1pPr>
          </a:lstStyle>
          <a:p>
            <a:fld id="{E9B3EFA1-B291-4A19-9E97-367226C9CE88}" type="slidenum">
              <a:rPr lang="cs-CZ" altLang="sk-SK"/>
              <a:pPr/>
              <a:t>‹#›</a:t>
            </a:fld>
            <a:r>
              <a:rPr lang="sk-SK" altLang="sk-SK"/>
              <a:t>/17</a:t>
            </a:r>
            <a:endParaRPr lang="cs-CZ" altLang="sk-SK"/>
          </a:p>
        </p:txBody>
      </p:sp>
    </p:spTree>
    <p:extLst>
      <p:ext uri="{BB962C8B-B14F-4D97-AF65-F5344CB8AC3E}">
        <p14:creationId xmlns:p14="http://schemas.microsoft.com/office/powerpoint/2010/main" val="3148487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D76DAD-83E4-4C32-B44C-F0522B8A61F2}"/>
              </a:ext>
            </a:extLst>
          </p:cNvPr>
          <p:cNvSpPr>
            <a:spLocks noGrp="1"/>
          </p:cNvSpPr>
          <p:nvPr>
            <p:ph type="title"/>
          </p:nvPr>
        </p:nvSpPr>
        <p:spPr>
          <a:xfrm>
            <a:off x="630238" y="457200"/>
            <a:ext cx="2949575" cy="1600200"/>
          </a:xfrm>
        </p:spPr>
        <p:txBody>
          <a:bodyPr/>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5C40CC2B-AD76-4999-9AF0-8EA373BF3F3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F0BCCAE1-0227-4CB1-BC5D-482BDFA02D6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2EDCDECB-95A8-4FF2-BCA0-185023F9D404}"/>
              </a:ext>
            </a:extLst>
          </p:cNvPr>
          <p:cNvSpPr>
            <a:spLocks noGrp="1"/>
          </p:cNvSpPr>
          <p:nvPr>
            <p:ph type="dt" sz="half" idx="10"/>
          </p:nvPr>
        </p:nvSpPr>
        <p:spPr/>
        <p:txBody>
          <a:bodyPr/>
          <a:lstStyle>
            <a:lvl1pPr>
              <a:defRPr/>
            </a:lvl1pPr>
          </a:lstStyle>
          <a:p>
            <a:endParaRPr lang="cs-CZ" altLang="sk-SK"/>
          </a:p>
        </p:txBody>
      </p:sp>
      <p:sp>
        <p:nvSpPr>
          <p:cNvPr id="6" name="Zástupný objekt pre pätu 5">
            <a:extLst>
              <a:ext uri="{FF2B5EF4-FFF2-40B4-BE49-F238E27FC236}">
                <a16:creationId xmlns:a16="http://schemas.microsoft.com/office/drawing/2014/main" id="{9C29EDD1-C6E4-4FAF-A482-0C7ECD550EA2}"/>
              </a:ext>
            </a:extLst>
          </p:cNvPr>
          <p:cNvSpPr>
            <a:spLocks noGrp="1"/>
          </p:cNvSpPr>
          <p:nvPr>
            <p:ph type="ftr" sz="quarter" idx="11"/>
          </p:nvPr>
        </p:nvSpPr>
        <p:spPr/>
        <p:txBody>
          <a:bodyPr/>
          <a:lstStyle>
            <a:lvl1pPr>
              <a:defRPr/>
            </a:lvl1pPr>
          </a:lstStyle>
          <a:p>
            <a:r>
              <a:rPr lang="cs-CZ" altLang="sk-SK"/>
              <a:t>Katedra kybernetiky a umelej inteligencie FEI, TU v Košiciach</a:t>
            </a:r>
          </a:p>
        </p:txBody>
      </p:sp>
      <p:sp>
        <p:nvSpPr>
          <p:cNvPr id="7" name="Zástupný objekt pre číslo snímky 6">
            <a:extLst>
              <a:ext uri="{FF2B5EF4-FFF2-40B4-BE49-F238E27FC236}">
                <a16:creationId xmlns:a16="http://schemas.microsoft.com/office/drawing/2014/main" id="{0E62C78D-68AE-4D32-802F-EC2C3505A93B}"/>
              </a:ext>
            </a:extLst>
          </p:cNvPr>
          <p:cNvSpPr>
            <a:spLocks noGrp="1"/>
          </p:cNvSpPr>
          <p:nvPr>
            <p:ph type="sldNum" sz="quarter" idx="12"/>
          </p:nvPr>
        </p:nvSpPr>
        <p:spPr/>
        <p:txBody>
          <a:bodyPr/>
          <a:lstStyle>
            <a:lvl1pPr>
              <a:defRPr/>
            </a:lvl1pPr>
          </a:lstStyle>
          <a:p>
            <a:fld id="{920E871A-529E-4529-AD4E-2B2420C15353}" type="slidenum">
              <a:rPr lang="cs-CZ" altLang="sk-SK"/>
              <a:pPr/>
              <a:t>‹#›</a:t>
            </a:fld>
            <a:r>
              <a:rPr lang="sk-SK" altLang="sk-SK"/>
              <a:t>/17</a:t>
            </a:r>
            <a:endParaRPr lang="cs-CZ" altLang="sk-SK"/>
          </a:p>
        </p:txBody>
      </p:sp>
    </p:spTree>
    <p:extLst>
      <p:ext uri="{BB962C8B-B14F-4D97-AF65-F5344CB8AC3E}">
        <p14:creationId xmlns:p14="http://schemas.microsoft.com/office/powerpoint/2010/main" val="3240847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F46D007-408A-4A18-91E5-76F91939AFA7}"/>
              </a:ext>
            </a:extLst>
          </p:cNvPr>
          <p:cNvSpPr>
            <a:spLocks noGrp="1" noChangeArrowheads="1"/>
          </p:cNvSpPr>
          <p:nvPr>
            <p:ph type="title"/>
          </p:nvPr>
        </p:nvSpPr>
        <p:spPr bwMode="auto">
          <a:xfrm>
            <a:off x="1093788" y="284163"/>
            <a:ext cx="7772400" cy="1143000"/>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altLang="sk-SK"/>
              <a:t>Klepnutím lze upravit styl předlohy nadpisů.</a:t>
            </a:r>
          </a:p>
        </p:txBody>
      </p:sp>
      <p:sp>
        <p:nvSpPr>
          <p:cNvPr id="5123" name="Rectangle 3">
            <a:extLst>
              <a:ext uri="{FF2B5EF4-FFF2-40B4-BE49-F238E27FC236}">
                <a16:creationId xmlns:a16="http://schemas.microsoft.com/office/drawing/2014/main" id="{935DE7C3-341F-4033-8561-3DE9F49EE0B6}"/>
              </a:ext>
            </a:extLst>
          </p:cNvPr>
          <p:cNvSpPr>
            <a:spLocks noGrp="1" noChangeArrowheads="1"/>
          </p:cNvSpPr>
          <p:nvPr>
            <p:ph type="body" idx="1"/>
          </p:nvPr>
        </p:nvSpPr>
        <p:spPr bwMode="auto">
          <a:xfrm>
            <a:off x="685800" y="1905000"/>
            <a:ext cx="7772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sk-SK"/>
              <a:t>Klepnutím lze upravit styly předlohy textu.</a:t>
            </a:r>
          </a:p>
          <a:p>
            <a:pPr lvl="1"/>
            <a:r>
              <a:rPr lang="cs-CZ" altLang="sk-SK"/>
              <a:t>Druhá úroveň</a:t>
            </a:r>
          </a:p>
          <a:p>
            <a:pPr lvl="2"/>
            <a:r>
              <a:rPr lang="cs-CZ" altLang="sk-SK"/>
              <a:t>Třetí úroveň</a:t>
            </a:r>
          </a:p>
          <a:p>
            <a:pPr lvl="3"/>
            <a:r>
              <a:rPr lang="cs-CZ" altLang="sk-SK"/>
              <a:t>Čtvrtá úroveň</a:t>
            </a:r>
          </a:p>
          <a:p>
            <a:pPr lvl="4"/>
            <a:r>
              <a:rPr lang="cs-CZ" altLang="sk-SK"/>
              <a:t>Pátá úroveň</a:t>
            </a:r>
          </a:p>
        </p:txBody>
      </p:sp>
      <p:sp>
        <p:nvSpPr>
          <p:cNvPr id="5124" name="Rectangle 4">
            <a:extLst>
              <a:ext uri="{FF2B5EF4-FFF2-40B4-BE49-F238E27FC236}">
                <a16:creationId xmlns:a16="http://schemas.microsoft.com/office/drawing/2014/main" id="{1DA788FE-53B6-4012-9B05-8BA314F5D606}"/>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400"/>
            </a:lvl1pPr>
          </a:lstStyle>
          <a:p>
            <a:endParaRPr lang="cs-CZ" altLang="sk-SK"/>
          </a:p>
        </p:txBody>
      </p:sp>
      <p:sp>
        <p:nvSpPr>
          <p:cNvPr id="5125" name="Rectangle 5">
            <a:extLst>
              <a:ext uri="{FF2B5EF4-FFF2-40B4-BE49-F238E27FC236}">
                <a16:creationId xmlns:a16="http://schemas.microsoft.com/office/drawing/2014/main" id="{DC6DEEC6-D6DA-4D92-ABF0-83AD9FBA830E}"/>
              </a:ext>
            </a:extLst>
          </p:cNvPr>
          <p:cNvSpPr>
            <a:spLocks noGrp="1" noChangeArrowheads="1"/>
          </p:cNvSpPr>
          <p:nvPr>
            <p:ph type="ftr" sz="quarter" idx="3"/>
          </p:nvPr>
        </p:nvSpPr>
        <p:spPr bwMode="auto">
          <a:xfrm>
            <a:off x="1676400" y="6248400"/>
            <a:ext cx="472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SzTx/>
              <a:buFontTx/>
              <a:buNone/>
              <a:defRPr sz="2000"/>
            </a:lvl1pPr>
          </a:lstStyle>
          <a:p>
            <a:r>
              <a:rPr lang="cs-CZ" altLang="sk-SK"/>
              <a:t>Katedra kybernetiky a umelej inteligencie FEI, TU v Košiciach</a:t>
            </a:r>
          </a:p>
        </p:txBody>
      </p:sp>
      <p:sp>
        <p:nvSpPr>
          <p:cNvPr id="5126" name="Rectangle 6">
            <a:extLst>
              <a:ext uri="{FF2B5EF4-FFF2-40B4-BE49-F238E27FC236}">
                <a16:creationId xmlns:a16="http://schemas.microsoft.com/office/drawing/2014/main" id="{F09E477E-83BE-4EB6-807D-E8EA44BCBA49}"/>
              </a:ext>
            </a:extLst>
          </p:cNvPr>
          <p:cNvSpPr>
            <a:spLocks noChangeArrowheads="1"/>
          </p:cNvSpPr>
          <p:nvPr/>
        </p:nvSpPr>
        <p:spPr bwMode="auto">
          <a:xfrm>
            <a:off x="0" y="1512888"/>
            <a:ext cx="8458200" cy="873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5127" name="Rectangle 7">
            <a:extLst>
              <a:ext uri="{FF2B5EF4-FFF2-40B4-BE49-F238E27FC236}">
                <a16:creationId xmlns:a16="http://schemas.microsoft.com/office/drawing/2014/main" id="{D271B343-2067-42C0-8B90-5FAC87D0E6DE}"/>
              </a:ext>
            </a:extLst>
          </p:cNvPr>
          <p:cNvSpPr>
            <a:spLocks noChangeArrowheads="1"/>
          </p:cNvSpPr>
          <p:nvPr/>
        </p:nvSpPr>
        <p:spPr bwMode="ltGray">
          <a:xfrm>
            <a:off x="247650" y="0"/>
            <a:ext cx="793750" cy="1841500"/>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5128" name="Rectangle 8">
            <a:extLst>
              <a:ext uri="{FF2B5EF4-FFF2-40B4-BE49-F238E27FC236}">
                <a16:creationId xmlns:a16="http://schemas.microsoft.com/office/drawing/2014/main" id="{05463C71-7DB9-4559-84EE-EC74032138F5}"/>
              </a:ext>
            </a:extLst>
          </p:cNvPr>
          <p:cNvSpPr>
            <a:spLocks noChangeArrowheads="1"/>
          </p:cNvSpPr>
          <p:nvPr/>
        </p:nvSpPr>
        <p:spPr bwMode="auto">
          <a:xfrm>
            <a:off x="7067550" y="6553200"/>
            <a:ext cx="2076450" cy="793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00000"/>
              </a:lnSpc>
              <a:spcBef>
                <a:spcPct val="0"/>
              </a:spcBef>
              <a:buClrTx/>
              <a:buSzTx/>
              <a:buFontTx/>
              <a:buNone/>
            </a:pPr>
            <a:endParaRPr kumimoji="1" lang="en-US" altLang="sk-SK"/>
          </a:p>
        </p:txBody>
      </p:sp>
      <p:sp>
        <p:nvSpPr>
          <p:cNvPr id="5129" name="Rectangle 9">
            <a:extLst>
              <a:ext uri="{FF2B5EF4-FFF2-40B4-BE49-F238E27FC236}">
                <a16:creationId xmlns:a16="http://schemas.microsoft.com/office/drawing/2014/main" id="{85E73CC5-1F80-424A-8A13-511F316E66CA}"/>
              </a:ext>
            </a:extLst>
          </p:cNvPr>
          <p:cNvSpPr>
            <a:spLocks noGrp="1" noChangeArrowheads="1"/>
          </p:cNvSpPr>
          <p:nvPr>
            <p:ph type="sldNum" sz="quarter" idx="4"/>
          </p:nvPr>
        </p:nvSpPr>
        <p:spPr bwMode="auto">
          <a:xfrm>
            <a:off x="7924800" y="6248400"/>
            <a:ext cx="990600" cy="609600"/>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r">
              <a:lnSpc>
                <a:spcPct val="100000"/>
              </a:lnSpc>
              <a:spcBef>
                <a:spcPct val="0"/>
              </a:spcBef>
              <a:buClrTx/>
              <a:buSzTx/>
              <a:buFontTx/>
              <a:buNone/>
              <a:defRPr sz="2000">
                <a:solidFill>
                  <a:schemeClr val="bg1"/>
                </a:solidFill>
              </a:defRPr>
            </a:lvl1pPr>
          </a:lstStyle>
          <a:p>
            <a:fld id="{84FE67EA-80DA-4D9C-A293-734E92736EE2}" type="slidenum">
              <a:rPr lang="cs-CZ" altLang="sk-SK"/>
              <a:pPr/>
              <a:t>‹#›</a:t>
            </a:fld>
            <a:r>
              <a:rPr lang="sk-SK" altLang="sk-SK"/>
              <a:t>/17</a:t>
            </a:r>
            <a:endParaRPr lang="cs-CZ" altLang="sk-SK"/>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dt="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anose="02020603050405020304" pitchFamily="18" charset="0"/>
        </a:defRPr>
      </a:lvl2pPr>
      <a:lvl3pPr algn="l" rtl="0" fontAlgn="base">
        <a:spcBef>
          <a:spcPct val="0"/>
        </a:spcBef>
        <a:spcAft>
          <a:spcPct val="0"/>
        </a:spcAft>
        <a:defRPr sz="4400">
          <a:solidFill>
            <a:schemeClr val="tx2"/>
          </a:solidFill>
          <a:latin typeface="Times New Roman" panose="02020603050405020304" pitchFamily="18" charset="0"/>
        </a:defRPr>
      </a:lvl3pPr>
      <a:lvl4pPr algn="l" rtl="0" fontAlgn="base">
        <a:spcBef>
          <a:spcPct val="0"/>
        </a:spcBef>
        <a:spcAft>
          <a:spcPct val="0"/>
        </a:spcAft>
        <a:defRPr sz="4400">
          <a:solidFill>
            <a:schemeClr val="tx2"/>
          </a:solidFill>
          <a:latin typeface="Times New Roman" panose="02020603050405020304" pitchFamily="18" charset="0"/>
        </a:defRPr>
      </a:lvl4pPr>
      <a:lvl5pPr algn="l" rtl="0" fontAlgn="base">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SzPct val="85000"/>
        <a:buBlip>
          <a:blip r:embed="rId14"/>
        </a:buBlip>
        <a:defRPr sz="3200" kern="1200">
          <a:solidFill>
            <a:schemeClr val="tx1"/>
          </a:solidFill>
          <a:latin typeface="+mn-lt"/>
          <a:ea typeface="+mn-ea"/>
          <a:cs typeface="+mn-cs"/>
        </a:defRPr>
      </a:lvl1pPr>
      <a:lvl2pPr marL="742950" indent="-285750" algn="l" rtl="0" fontAlgn="base">
        <a:spcBef>
          <a:spcPct val="20000"/>
        </a:spcBef>
        <a:spcAft>
          <a:spcPct val="0"/>
        </a:spcAft>
        <a:buClr>
          <a:schemeClr val="bg2"/>
        </a:buClr>
        <a:buSzPct val="70000"/>
        <a:buFont typeface="Wingdings" panose="05000000000000000000"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SzPct val="70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SzPct val="70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objekt pre pätu 3">
            <a:extLst>
              <a:ext uri="{FF2B5EF4-FFF2-40B4-BE49-F238E27FC236}">
                <a16:creationId xmlns:a16="http://schemas.microsoft.com/office/drawing/2014/main" id="{54ECF19B-B894-4C51-9813-7B841268930E}"/>
              </a:ext>
            </a:extLst>
          </p:cNvPr>
          <p:cNvSpPr>
            <a:spLocks noGrp="1"/>
          </p:cNvSpPr>
          <p:nvPr>
            <p:ph type="ftr" sz="quarter" idx="11"/>
          </p:nvPr>
        </p:nvSpPr>
        <p:spPr/>
        <p:txBody>
          <a:bodyPr/>
          <a:lstStyle/>
          <a:p>
            <a:r>
              <a:rPr lang="cs-CZ" altLang="sk-SK"/>
              <a:t>Katedra kybernetiky a umelej inteligencie FEI, TU v Košiciach</a:t>
            </a:r>
          </a:p>
        </p:txBody>
      </p:sp>
      <p:sp>
        <p:nvSpPr>
          <p:cNvPr id="7" name="Zástupný objekt pre číslo snímky 4">
            <a:extLst>
              <a:ext uri="{FF2B5EF4-FFF2-40B4-BE49-F238E27FC236}">
                <a16:creationId xmlns:a16="http://schemas.microsoft.com/office/drawing/2014/main" id="{3E93F9E0-25D0-4365-A71A-7167EB582D1C}"/>
              </a:ext>
            </a:extLst>
          </p:cNvPr>
          <p:cNvSpPr>
            <a:spLocks noGrp="1"/>
          </p:cNvSpPr>
          <p:nvPr>
            <p:ph type="sldNum" sz="quarter" idx="12"/>
          </p:nvPr>
        </p:nvSpPr>
        <p:spPr/>
        <p:txBody>
          <a:bodyPr/>
          <a:lstStyle/>
          <a:p>
            <a:fld id="{B1DE36C0-78CB-473A-95FF-9AFC578A8F5F}" type="slidenum">
              <a:rPr lang="cs-CZ" altLang="sk-SK"/>
              <a:pPr/>
              <a:t>1</a:t>
            </a:fld>
            <a:r>
              <a:rPr lang="sk-SK" altLang="sk-SK"/>
              <a:t>/17</a:t>
            </a:r>
            <a:endParaRPr lang="cs-CZ" altLang="sk-SK"/>
          </a:p>
        </p:txBody>
      </p:sp>
      <p:sp>
        <p:nvSpPr>
          <p:cNvPr id="2050" name="Rectangle 2">
            <a:extLst>
              <a:ext uri="{FF2B5EF4-FFF2-40B4-BE49-F238E27FC236}">
                <a16:creationId xmlns:a16="http://schemas.microsoft.com/office/drawing/2014/main" id="{E5C491EC-8CCA-4BFA-8B3A-1B723D28190F}"/>
              </a:ext>
            </a:extLst>
          </p:cNvPr>
          <p:cNvSpPr>
            <a:spLocks noGrp="1" noChangeArrowheads="1"/>
          </p:cNvSpPr>
          <p:nvPr>
            <p:ph type="title"/>
          </p:nvPr>
        </p:nvSpPr>
        <p:spPr>
          <a:xfrm>
            <a:off x="1219200" y="152400"/>
            <a:ext cx="6019800" cy="1371600"/>
          </a:xfrm>
        </p:spPr>
        <p:txBody>
          <a:bodyPr/>
          <a:lstStyle/>
          <a:p>
            <a:pPr algn="ctr"/>
            <a:r>
              <a:rPr lang="sk-SK" altLang="sk-SK" sz="4000" b="1"/>
              <a:t>ZNALOSTNÉ SYSTÉMY  prednáška č. </a:t>
            </a:r>
            <a:r>
              <a:rPr lang="en-US" altLang="sk-SK" sz="4000" b="1"/>
              <a:t>14</a:t>
            </a:r>
            <a:endParaRPr lang="cs-CZ" altLang="sk-SK" sz="4000" b="1"/>
          </a:p>
        </p:txBody>
      </p:sp>
      <p:pic>
        <p:nvPicPr>
          <p:cNvPr id="2051" name="Picture 3">
            <a:extLst>
              <a:ext uri="{FF2B5EF4-FFF2-40B4-BE49-F238E27FC236}">
                <a16:creationId xmlns:a16="http://schemas.microsoft.com/office/drawing/2014/main" id="{B2FD1599-5836-49E8-AD25-1944FCA35DC6}"/>
              </a:ext>
            </a:extLst>
          </p:cNvPr>
          <p:cNvPicPr>
            <a:picLocks noChangeAspect="1"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7162800" y="-7938"/>
            <a:ext cx="1981200" cy="182721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265C8C3F-9AE7-4A62-84F6-41134477CB7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1200150" cy="1485900"/>
          </a:xfrm>
          <a:prstGeom prst="rect">
            <a:avLst/>
          </a:prstGeom>
          <a:noFill/>
          <a:extLst>
            <a:ext uri="{909E8E84-426E-40DD-AFC4-6F175D3DCCD1}">
              <a14:hiddenFill xmlns:a14="http://schemas.microsoft.com/office/drawing/2010/main">
                <a:solidFill>
                  <a:srgbClr val="FFFFFF"/>
                </a:solidFill>
              </a14:hiddenFill>
            </a:ext>
          </a:extLst>
        </p:spPr>
      </p:pic>
      <p:sp>
        <p:nvSpPr>
          <p:cNvPr id="2055" name="Text Box 7">
            <a:extLst>
              <a:ext uri="{FF2B5EF4-FFF2-40B4-BE49-F238E27FC236}">
                <a16:creationId xmlns:a16="http://schemas.microsoft.com/office/drawing/2014/main" id="{8A17E0F1-1725-452B-8BE7-9D3B12BDF9E4}"/>
              </a:ext>
            </a:extLst>
          </p:cNvPr>
          <p:cNvSpPr txBox="1">
            <a:spLocks noChangeArrowheads="1"/>
          </p:cNvSpPr>
          <p:nvPr/>
        </p:nvSpPr>
        <p:spPr bwMode="auto">
          <a:xfrm>
            <a:off x="1983669" y="2560638"/>
            <a:ext cx="487345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00000"/>
              </a:lnSpc>
              <a:spcBef>
                <a:spcPct val="0"/>
              </a:spcBef>
              <a:buClrTx/>
              <a:buSzTx/>
              <a:buFontTx/>
              <a:buNone/>
            </a:pPr>
            <a:r>
              <a:rPr lang="sk-SK" altLang="sk-SK" sz="4000" b="1" dirty="0">
                <a:solidFill>
                  <a:srgbClr val="FF0000"/>
                </a:solidFill>
              </a:rPr>
              <a:t>Vyhodnocovanie ZS</a:t>
            </a:r>
            <a:endParaRPr lang="en-US" altLang="sk-SK" sz="4000" b="1" dirty="0">
              <a:solidFill>
                <a:srgbClr val="FF0000"/>
              </a:solidFill>
            </a:endParaRPr>
          </a:p>
          <a:p>
            <a:pPr algn="ctr">
              <a:lnSpc>
                <a:spcPct val="100000"/>
              </a:lnSpc>
              <a:spcBef>
                <a:spcPct val="0"/>
              </a:spcBef>
              <a:buClrTx/>
              <a:buSzTx/>
              <a:buFontTx/>
              <a:buNone/>
            </a:pPr>
            <a:r>
              <a:rPr lang="sk-SK" altLang="sk-SK" sz="4000" b="1" dirty="0">
                <a:solidFill>
                  <a:srgbClr val="FF0000"/>
                </a:solidFill>
              </a:rPr>
              <a:t>Riadenie typu tabuľa</a:t>
            </a:r>
          </a:p>
          <a:p>
            <a:pPr algn="ctr">
              <a:lnSpc>
                <a:spcPct val="100000"/>
              </a:lnSpc>
              <a:spcBef>
                <a:spcPct val="0"/>
              </a:spcBef>
              <a:buClrTx/>
              <a:buSzTx/>
              <a:buFontTx/>
              <a:buNone/>
            </a:pPr>
            <a:endParaRPr lang="sk-SK" altLang="sk-SK" sz="3200" b="1" dirty="0">
              <a:solidFill>
                <a:srgbClr val="FF0000"/>
              </a:solidFill>
            </a:endParaRPr>
          </a:p>
          <a:p>
            <a:pPr algn="ctr">
              <a:lnSpc>
                <a:spcPct val="100000"/>
              </a:lnSpc>
              <a:spcBef>
                <a:spcPct val="0"/>
              </a:spcBef>
              <a:buClrTx/>
              <a:buSzTx/>
              <a:buFontTx/>
              <a:buNone/>
            </a:pPr>
            <a:r>
              <a:rPr lang="sk-SK" altLang="sk-SK" sz="3200" dirty="0">
                <a:solidFill>
                  <a:srgbClr val="FF0000"/>
                </a:solidFill>
              </a:rPr>
              <a:t>Kristína Machová</a:t>
            </a:r>
          </a:p>
          <a:p>
            <a:pPr algn="ctr">
              <a:lnSpc>
                <a:spcPct val="100000"/>
              </a:lnSpc>
              <a:spcBef>
                <a:spcPct val="0"/>
              </a:spcBef>
              <a:buClrTx/>
              <a:buSzTx/>
              <a:buFontTx/>
              <a:buNone/>
            </a:pPr>
            <a:r>
              <a:rPr lang="sk-SK" altLang="sk-SK" sz="3200" dirty="0" err="1">
                <a:solidFill>
                  <a:srgbClr val="FF0000"/>
                </a:solidFill>
              </a:rPr>
              <a:t>kristina.machova</a:t>
            </a:r>
            <a:r>
              <a:rPr lang="en-US" altLang="sk-SK" sz="3200" dirty="0">
                <a:solidFill>
                  <a:srgbClr val="FF0000"/>
                </a:solidFill>
              </a:rPr>
              <a:t>@</a:t>
            </a:r>
            <a:r>
              <a:rPr lang="sk-SK" altLang="sk-SK" sz="3200" dirty="0">
                <a:solidFill>
                  <a:srgbClr val="FF0000"/>
                </a:solidFill>
              </a:rPr>
              <a:t>tuke.sk </a:t>
            </a:r>
          </a:p>
          <a:p>
            <a:pPr algn="ctr">
              <a:lnSpc>
                <a:spcPct val="100000"/>
              </a:lnSpc>
              <a:spcBef>
                <a:spcPct val="0"/>
              </a:spcBef>
              <a:buClrTx/>
              <a:buSzTx/>
              <a:buFontTx/>
              <a:buNone/>
            </a:pPr>
            <a:r>
              <a:rPr lang="sk-SK" altLang="sk-SK" sz="3200">
                <a:solidFill>
                  <a:srgbClr val="FF0000"/>
                </a:solidFill>
              </a:rPr>
              <a:t>Vysokoškolská 4 </a:t>
            </a:r>
            <a:endParaRPr lang="cs-CZ" altLang="sk-SK" sz="32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C0340A6C-8945-4957-A799-8D892304722C}"/>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91B945E6-0CEB-497C-B8F3-9C27C5A401BF}"/>
              </a:ext>
            </a:extLst>
          </p:cNvPr>
          <p:cNvSpPr>
            <a:spLocks noGrp="1"/>
          </p:cNvSpPr>
          <p:nvPr>
            <p:ph type="sldNum" sz="quarter" idx="12"/>
          </p:nvPr>
        </p:nvSpPr>
        <p:spPr/>
        <p:txBody>
          <a:bodyPr/>
          <a:lstStyle/>
          <a:p>
            <a:fld id="{978C90C1-F093-4DC1-AFF4-399C66419F8E}" type="slidenum">
              <a:rPr lang="cs-CZ" altLang="sk-SK"/>
              <a:pPr/>
              <a:t>10</a:t>
            </a:fld>
            <a:r>
              <a:rPr lang="sk-SK" altLang="sk-SK"/>
              <a:t>/17</a:t>
            </a:r>
            <a:endParaRPr lang="cs-CZ" altLang="sk-SK"/>
          </a:p>
        </p:txBody>
      </p:sp>
      <p:sp>
        <p:nvSpPr>
          <p:cNvPr id="84994" name="Rectangle 2">
            <a:extLst>
              <a:ext uri="{FF2B5EF4-FFF2-40B4-BE49-F238E27FC236}">
                <a16:creationId xmlns:a16="http://schemas.microsoft.com/office/drawing/2014/main" id="{054210FF-108A-4441-81C6-CB7B29A04441}"/>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4995" name="Rectangle 3">
            <a:extLst>
              <a:ext uri="{FF2B5EF4-FFF2-40B4-BE49-F238E27FC236}">
                <a16:creationId xmlns:a16="http://schemas.microsoft.com/office/drawing/2014/main" id="{E7D40CCA-3D31-4D4B-A3DF-E2373BD1B4DC}"/>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5</a:t>
            </a:r>
            <a:r>
              <a:rPr lang="en-US" altLang="sk-SK" sz="3600">
                <a:solidFill>
                  <a:srgbClr val="FF0000"/>
                </a:solidFill>
              </a:rPr>
              <a:t>.</a:t>
            </a:r>
            <a:r>
              <a:rPr lang="sk-SK" altLang="sk-SK" sz="3600">
                <a:solidFill>
                  <a:srgbClr val="FF0000"/>
                </a:solidFill>
              </a:rPr>
              <a:t> Model používateľa	</a:t>
            </a:r>
            <a:endParaRPr lang="cs-CZ" altLang="sk-SK" sz="3600">
              <a:solidFill>
                <a:srgbClr val="FF0000"/>
              </a:solidFill>
            </a:endParaRPr>
          </a:p>
        </p:txBody>
      </p:sp>
      <p:sp>
        <p:nvSpPr>
          <p:cNvPr id="84996" name="Rectangle 4">
            <a:extLst>
              <a:ext uri="{FF2B5EF4-FFF2-40B4-BE49-F238E27FC236}">
                <a16:creationId xmlns:a16="http://schemas.microsoft.com/office/drawing/2014/main" id="{7E2EFFAE-7469-4B6D-99BD-ABB850B35813}"/>
              </a:ext>
            </a:extLst>
          </p:cNvPr>
          <p:cNvSpPr>
            <a:spLocks noChangeArrowheads="1"/>
          </p:cNvSpPr>
          <p:nvPr/>
        </p:nvSpPr>
        <p:spPr bwMode="auto">
          <a:xfrm>
            <a:off x="381000" y="10668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Predstavuje znalosti o partnerovi v komunikácii vo všetkých relevantných aspektoch.</a:t>
            </a:r>
          </a:p>
          <a:p>
            <a:pPr algn="just">
              <a:spcBef>
                <a:spcPct val="20000"/>
              </a:spcBef>
              <a:buClrTx/>
              <a:buSzTx/>
              <a:buFont typeface="Wingdings" panose="05000000000000000000" pitchFamily="2" charset="2"/>
              <a:buChar char="q"/>
            </a:pPr>
            <a:r>
              <a:rPr lang="sk-SK" altLang="sk-SK"/>
              <a:t>USER MODELING KOMPONENT vytvára inkrementálne model používateľa.</a:t>
            </a:r>
          </a:p>
          <a:p>
            <a:pPr algn="just">
              <a:spcBef>
                <a:spcPct val="20000"/>
              </a:spcBef>
              <a:buClrTx/>
              <a:buSzTx/>
              <a:buFont typeface="Wingdings" panose="05000000000000000000" pitchFamily="2" charset="2"/>
              <a:buChar char="q"/>
            </a:pPr>
            <a:r>
              <a:rPr lang="sk-SK" altLang="sk-SK"/>
              <a:t>DELENIE UM </a:t>
            </a:r>
            <a:r>
              <a:rPr lang="en-US" altLang="sk-SK"/>
              <a:t>(</a:t>
            </a:r>
            <a:r>
              <a:rPr lang="sk-SK" altLang="sk-SK"/>
              <a:t>user model</a:t>
            </a:r>
            <a:r>
              <a:rPr lang="en-US" altLang="sk-SK"/>
              <a:t>)</a:t>
            </a:r>
            <a:r>
              <a:rPr lang="sk-SK" altLang="sk-SK"/>
              <a:t>:	ZS používa iba 3. druh UM.</a:t>
            </a:r>
          </a:p>
          <a:p>
            <a:pPr algn="just">
              <a:spcBef>
                <a:spcPct val="20000"/>
              </a:spcBef>
              <a:buClrTx/>
              <a:buSzTx/>
              <a:buFont typeface="Wingdings" panose="05000000000000000000" pitchFamily="2" charset="2"/>
              <a:buNone/>
            </a:pPr>
            <a:r>
              <a:rPr lang="sk-SK" altLang="sk-SK"/>
              <a:t>		1. </a:t>
            </a:r>
            <a:r>
              <a:rPr lang="sk-SK" altLang="sk-SK" b="1"/>
              <a:t>Individuálny</a:t>
            </a:r>
            <a:r>
              <a:rPr lang="sk-SK" altLang="sk-SK"/>
              <a:t> - osobný model používateľa</a:t>
            </a:r>
          </a:p>
          <a:p>
            <a:pPr algn="just">
              <a:spcBef>
                <a:spcPct val="20000"/>
              </a:spcBef>
              <a:buClrTx/>
              <a:buSzTx/>
              <a:buFont typeface="Wingdings" panose="05000000000000000000" pitchFamily="2" charset="2"/>
              <a:buNone/>
            </a:pPr>
            <a:r>
              <a:rPr lang="sk-SK" altLang="sk-SK"/>
              <a:t>		2. </a:t>
            </a:r>
            <a:r>
              <a:rPr lang="sk-SK" altLang="sk-SK" b="1"/>
              <a:t>Generický</a:t>
            </a:r>
            <a:r>
              <a:rPr lang="sk-SK" altLang="sk-SK"/>
              <a:t> - generalizovaný model – „typ používateľa“</a:t>
            </a:r>
          </a:p>
          <a:p>
            <a:pPr algn="just">
              <a:spcBef>
                <a:spcPct val="20000"/>
              </a:spcBef>
              <a:buClrTx/>
              <a:buSzTx/>
              <a:buFont typeface="Wingdings" panose="05000000000000000000" pitchFamily="2" charset="2"/>
              <a:buNone/>
            </a:pPr>
            <a:r>
              <a:rPr lang="sk-SK" altLang="sk-SK"/>
              <a:t>		3. </a:t>
            </a:r>
            <a:r>
              <a:rPr lang="sk-SK" altLang="sk-SK" b="1"/>
              <a:t>Zmiešaný</a:t>
            </a:r>
            <a:r>
              <a:rPr lang="sk-SK" altLang="sk-SK"/>
              <a:t> - model práve interagujúceho	</a:t>
            </a:r>
          </a:p>
          <a:p>
            <a:pPr algn="just">
              <a:spcBef>
                <a:spcPct val="20000"/>
              </a:spcBef>
              <a:buClrTx/>
              <a:buSzTx/>
              <a:buFont typeface="Wingdings" panose="05000000000000000000" pitchFamily="2" charset="2"/>
              <a:buChar char="q"/>
            </a:pPr>
            <a:r>
              <a:rPr lang="sk-SK" altLang="sk-SK"/>
              <a:t>UM môže mať dve formy: implicitný a explicitný model.</a:t>
            </a:r>
          </a:p>
          <a:p>
            <a:pPr algn="just">
              <a:spcBef>
                <a:spcPct val="20000"/>
              </a:spcBef>
              <a:buClrTx/>
              <a:buSzTx/>
              <a:buFont typeface="Wingdings" panose="05000000000000000000" pitchFamily="2" charset="2"/>
              <a:buNone/>
            </a:pPr>
            <a:r>
              <a:rPr lang="sk-SK" altLang="sk-SK"/>
              <a:t>	IMPLICITNÝ obsahuje predpoklady o používateľovi, ktoré predpokladal návrhár systému.</a:t>
            </a:r>
          </a:p>
          <a:p>
            <a:pPr algn="just">
              <a:spcBef>
                <a:spcPct val="20000"/>
              </a:spcBef>
              <a:buClrTx/>
              <a:buSzTx/>
              <a:buFont typeface="Wingdings" panose="05000000000000000000" pitchFamily="2" charset="2"/>
              <a:buNone/>
            </a:pPr>
            <a:r>
              <a:rPr lang="sk-SK" altLang="sk-SK"/>
              <a:t>	EXPLICITNÝ je v samostatnej časti systému, podporuje abstrakciu </a:t>
            </a:r>
            <a:r>
              <a:rPr lang="en-US" altLang="sk-SK"/>
              <a:t>(</a:t>
            </a:r>
            <a:r>
              <a:rPr lang="sk-SK" altLang="sk-SK"/>
              <a:t>triedy použív.</a:t>
            </a:r>
            <a:r>
              <a:rPr lang="en-US" altLang="sk-SK"/>
              <a:t>)</a:t>
            </a:r>
            <a:r>
              <a:rPr lang="sk-SK" altLang="sk-SK"/>
              <a:t> a viacnásobné použitie</a:t>
            </a:r>
            <a:r>
              <a:rPr lang="en-US" altLang="sk-SK"/>
              <a:t> (</a:t>
            </a:r>
            <a:r>
              <a:rPr lang="sk-SK" altLang="sk-SK"/>
              <a:t>dialóg</a:t>
            </a:r>
            <a:r>
              <a:rPr lang="en-US" altLang="sk-SK"/>
              <a:t>)</a:t>
            </a:r>
            <a:r>
              <a:rPr lang="sk-SK" altLang="sk-SK"/>
              <a:t>.</a:t>
            </a:r>
          </a:p>
        </p:txBody>
      </p:sp>
      <p:sp>
        <p:nvSpPr>
          <p:cNvPr id="84997" name="Rectangle 5">
            <a:extLst>
              <a:ext uri="{FF2B5EF4-FFF2-40B4-BE49-F238E27FC236}">
                <a16:creationId xmlns:a16="http://schemas.microsoft.com/office/drawing/2014/main" id="{CCF13E27-34C8-4A30-8BC8-E6D02C81BD7F}"/>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4998" name="Rectangle 6">
            <a:extLst>
              <a:ext uri="{FF2B5EF4-FFF2-40B4-BE49-F238E27FC236}">
                <a16:creationId xmlns:a16="http://schemas.microsoft.com/office/drawing/2014/main" id="{B51F7B09-B892-4041-8DDB-FC39E2605681}"/>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66C117F7-C145-4845-B3BD-C70DA56858D3}"/>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D67E03B4-59EC-492F-BBA7-DC3F783040F8}"/>
              </a:ext>
            </a:extLst>
          </p:cNvPr>
          <p:cNvSpPr>
            <a:spLocks noGrp="1"/>
          </p:cNvSpPr>
          <p:nvPr>
            <p:ph type="sldNum" sz="quarter" idx="12"/>
          </p:nvPr>
        </p:nvSpPr>
        <p:spPr/>
        <p:txBody>
          <a:bodyPr/>
          <a:lstStyle/>
          <a:p>
            <a:fld id="{A9EDC3A3-C05A-41DB-9D06-2920DC016D7D}" type="slidenum">
              <a:rPr lang="cs-CZ" altLang="sk-SK"/>
              <a:pPr/>
              <a:t>11</a:t>
            </a:fld>
            <a:r>
              <a:rPr lang="sk-SK" altLang="sk-SK"/>
              <a:t>/17</a:t>
            </a:r>
            <a:endParaRPr lang="cs-CZ" altLang="sk-SK"/>
          </a:p>
        </p:txBody>
      </p:sp>
      <p:sp>
        <p:nvSpPr>
          <p:cNvPr id="86018" name="Rectangle 2">
            <a:extLst>
              <a:ext uri="{FF2B5EF4-FFF2-40B4-BE49-F238E27FC236}">
                <a16:creationId xmlns:a16="http://schemas.microsoft.com/office/drawing/2014/main" id="{BD156198-D817-4F5E-B855-0A5EE598C39B}"/>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6019" name="Rectangle 3">
            <a:extLst>
              <a:ext uri="{FF2B5EF4-FFF2-40B4-BE49-F238E27FC236}">
                <a16:creationId xmlns:a16="http://schemas.microsoft.com/office/drawing/2014/main" id="{BCF223DF-651F-489E-934C-1601B3957336}"/>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5</a:t>
            </a:r>
            <a:r>
              <a:rPr lang="en-US" altLang="sk-SK" sz="3600">
                <a:solidFill>
                  <a:srgbClr val="FF0000"/>
                </a:solidFill>
              </a:rPr>
              <a:t>.</a:t>
            </a:r>
            <a:r>
              <a:rPr lang="sk-SK" altLang="sk-SK" sz="3600">
                <a:solidFill>
                  <a:srgbClr val="FF0000"/>
                </a:solidFill>
              </a:rPr>
              <a:t> Model používateľa	</a:t>
            </a:r>
            <a:endParaRPr lang="cs-CZ" altLang="sk-SK" sz="3600">
              <a:solidFill>
                <a:srgbClr val="FF0000"/>
              </a:solidFill>
            </a:endParaRPr>
          </a:p>
        </p:txBody>
      </p:sp>
      <p:sp>
        <p:nvSpPr>
          <p:cNvPr id="86020" name="Rectangle 4">
            <a:extLst>
              <a:ext uri="{FF2B5EF4-FFF2-40B4-BE49-F238E27FC236}">
                <a16:creationId xmlns:a16="http://schemas.microsoft.com/office/drawing/2014/main" id="{66A362DE-3CEB-4FA6-8663-506BCA45CD35}"/>
              </a:ext>
            </a:extLst>
          </p:cNvPr>
          <p:cNvSpPr>
            <a:spLocks noChangeArrowheads="1"/>
          </p:cNvSpPr>
          <p:nvPr/>
        </p:nvSpPr>
        <p:spPr bwMode="auto">
          <a:xfrm>
            <a:off x="381000" y="10668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UM sa rôznymi spôsobmi používa na zlepšenie interakcie s používateľom:</a:t>
            </a:r>
          </a:p>
          <a:p>
            <a:pPr algn="just">
              <a:spcBef>
                <a:spcPct val="20000"/>
              </a:spcBef>
              <a:buClrTx/>
              <a:buSzTx/>
              <a:buFont typeface="Wingdings" panose="05000000000000000000" pitchFamily="2" charset="2"/>
              <a:buChar char="q"/>
            </a:pPr>
            <a:r>
              <a:rPr lang="sk-SK" altLang="sk-SK"/>
              <a:t>Rozpoznanie a interpretácia chovania používateľa</a:t>
            </a:r>
          </a:p>
          <a:p>
            <a:pPr algn="just">
              <a:spcBef>
                <a:spcPct val="20000"/>
              </a:spcBef>
              <a:buClrTx/>
              <a:buSzTx/>
              <a:buFont typeface="Wingdings" panose="05000000000000000000" pitchFamily="2" charset="2"/>
              <a:buChar char="q"/>
            </a:pPr>
            <a:r>
              <a:rPr lang="sk-SK" altLang="sk-SK"/>
              <a:t>Poskytnutie pomoci a rady používateľovi</a:t>
            </a:r>
          </a:p>
          <a:p>
            <a:pPr algn="just">
              <a:spcBef>
                <a:spcPct val="20000"/>
              </a:spcBef>
              <a:buClrTx/>
              <a:buSzTx/>
              <a:buFont typeface="Wingdings" panose="05000000000000000000" pitchFamily="2" charset="2"/>
              <a:buChar char="q"/>
            </a:pPr>
            <a:r>
              <a:rPr lang="sk-SK" altLang="sk-SK"/>
              <a:t>Získanie informácií od používateľa</a:t>
            </a:r>
          </a:p>
          <a:p>
            <a:pPr algn="just">
              <a:spcBef>
                <a:spcPct val="20000"/>
              </a:spcBef>
              <a:buClrTx/>
              <a:buSzTx/>
              <a:buFont typeface="Wingdings" panose="05000000000000000000" pitchFamily="2" charset="2"/>
              <a:buChar char="q"/>
            </a:pPr>
            <a:r>
              <a:rPr lang="sk-SK" altLang="sk-SK"/>
              <a:t>Poskytovanie informácií používateľovi</a:t>
            </a:r>
          </a:p>
          <a:p>
            <a:pPr algn="just">
              <a:spcBef>
                <a:spcPct val="20000"/>
              </a:spcBef>
              <a:buClrTx/>
              <a:buSzTx/>
              <a:buFont typeface="Wingdings" panose="05000000000000000000" pitchFamily="2" charset="2"/>
              <a:buNone/>
            </a:pPr>
            <a:r>
              <a:rPr lang="sk-SK" altLang="sk-SK"/>
              <a:t>OBSAH UM</a:t>
            </a:r>
          </a:p>
          <a:p>
            <a:pPr algn="just">
              <a:spcBef>
                <a:spcPct val="20000"/>
              </a:spcBef>
              <a:buClrTx/>
              <a:buSzTx/>
              <a:buFont typeface="Wingdings" panose="05000000000000000000" pitchFamily="2" charset="2"/>
              <a:buChar char="q"/>
            </a:pPr>
            <a:r>
              <a:rPr lang="sk-SK" altLang="sk-SK"/>
              <a:t>Ciele a plány </a:t>
            </a:r>
            <a:r>
              <a:rPr lang="en-US" altLang="sk-SK"/>
              <a:t>((</a:t>
            </a:r>
            <a:r>
              <a:rPr lang="sk-SK" altLang="sk-SK"/>
              <a:t>ne</a:t>
            </a:r>
            <a:r>
              <a:rPr lang="en-US" altLang="sk-SK"/>
              <a:t>)</a:t>
            </a:r>
            <a:r>
              <a:rPr lang="sk-SK" altLang="sk-SK"/>
              <a:t>priame, neúplné, nesprávne, viacnásobné</a:t>
            </a:r>
            <a:r>
              <a:rPr lang="en-US" altLang="sk-SK"/>
              <a:t>)</a:t>
            </a:r>
            <a:r>
              <a:rPr lang="sk-SK" altLang="sk-SK"/>
              <a:t>.</a:t>
            </a:r>
          </a:p>
          <a:p>
            <a:pPr algn="just">
              <a:spcBef>
                <a:spcPct val="20000"/>
              </a:spcBef>
              <a:buClrTx/>
              <a:buSzTx/>
              <a:buFont typeface="Wingdings" panose="05000000000000000000" pitchFamily="2" charset="2"/>
              <a:buChar char="q"/>
            </a:pPr>
            <a:r>
              <a:rPr lang="sk-SK" altLang="sk-SK"/>
              <a:t>Schopnosti používateľa </a:t>
            </a:r>
            <a:r>
              <a:rPr lang="en-US" altLang="sk-SK"/>
              <a:t>(</a:t>
            </a:r>
            <a:r>
              <a:rPr lang="sk-SK" altLang="sk-SK"/>
              <a:t>fyzické a mentálne</a:t>
            </a:r>
            <a:r>
              <a:rPr lang="en-US" altLang="sk-SK"/>
              <a:t>)</a:t>
            </a:r>
            <a:r>
              <a:rPr lang="sk-SK" altLang="sk-SK"/>
              <a:t>.</a:t>
            </a:r>
          </a:p>
          <a:p>
            <a:pPr algn="just">
              <a:spcBef>
                <a:spcPct val="20000"/>
              </a:spcBef>
              <a:buClrTx/>
              <a:buSzTx/>
              <a:buFont typeface="Wingdings" panose="05000000000000000000" pitchFamily="2" charset="2"/>
              <a:buChar char="q"/>
            </a:pPr>
            <a:r>
              <a:rPr lang="sk-SK" altLang="sk-SK"/>
              <a:t>Preferencie a predsudky </a:t>
            </a:r>
            <a:r>
              <a:rPr lang="en-US" altLang="sk-SK"/>
              <a:t>(</a:t>
            </a:r>
            <a:r>
              <a:rPr lang="sk-SK" altLang="sk-SK"/>
              <a:t>vysvetlenie sa generuje iba z pravidiel zodpovedajúcich jednému hľadisku</a:t>
            </a:r>
            <a:r>
              <a:rPr lang="en-US" altLang="sk-SK"/>
              <a:t>)</a:t>
            </a:r>
            <a:r>
              <a:rPr lang="sk-SK" altLang="sk-SK"/>
              <a:t>.</a:t>
            </a:r>
            <a:endParaRPr lang="en-US" altLang="sk-SK"/>
          </a:p>
          <a:p>
            <a:pPr algn="just">
              <a:spcBef>
                <a:spcPct val="20000"/>
              </a:spcBef>
              <a:buClrTx/>
              <a:buSzTx/>
              <a:buFont typeface="Wingdings" panose="05000000000000000000" pitchFamily="2" charset="2"/>
              <a:buChar char="q"/>
            </a:pPr>
            <a:r>
              <a:rPr lang="sk-SK" altLang="sk-SK"/>
              <a:t>Znalosti a viera </a:t>
            </a:r>
            <a:r>
              <a:rPr lang="en-US" altLang="sk-SK"/>
              <a:t>(</a:t>
            </a:r>
            <a:r>
              <a:rPr lang="sk-SK" altLang="sk-SK"/>
              <a:t>domienkové, všeobecné</a:t>
            </a:r>
            <a:r>
              <a:rPr lang="en-US" altLang="sk-SK"/>
              <a:t>)</a:t>
            </a:r>
            <a:r>
              <a:rPr lang="sk-SK" altLang="sk-SK"/>
              <a:t>.</a:t>
            </a:r>
          </a:p>
        </p:txBody>
      </p:sp>
      <p:sp>
        <p:nvSpPr>
          <p:cNvPr id="86021" name="Rectangle 5">
            <a:extLst>
              <a:ext uri="{FF2B5EF4-FFF2-40B4-BE49-F238E27FC236}">
                <a16:creationId xmlns:a16="http://schemas.microsoft.com/office/drawing/2014/main" id="{CA0B5EB8-7BBC-48E0-8B9A-5830FEBFD2C4}"/>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6022" name="Rectangle 6">
            <a:extLst>
              <a:ext uri="{FF2B5EF4-FFF2-40B4-BE49-F238E27FC236}">
                <a16:creationId xmlns:a16="http://schemas.microsoft.com/office/drawing/2014/main" id="{BCA13322-D145-4055-8169-93069810194D}"/>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63B41425-D964-446F-A4F7-3174901502B6}"/>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CC6E1735-BDAF-492D-B066-286BBD922236}"/>
              </a:ext>
            </a:extLst>
          </p:cNvPr>
          <p:cNvSpPr>
            <a:spLocks noGrp="1"/>
          </p:cNvSpPr>
          <p:nvPr>
            <p:ph type="sldNum" sz="quarter" idx="12"/>
          </p:nvPr>
        </p:nvSpPr>
        <p:spPr/>
        <p:txBody>
          <a:bodyPr/>
          <a:lstStyle/>
          <a:p>
            <a:fld id="{278AF915-84CA-409E-81DB-AB496F4966CA}" type="slidenum">
              <a:rPr lang="cs-CZ" altLang="sk-SK"/>
              <a:pPr/>
              <a:t>12</a:t>
            </a:fld>
            <a:r>
              <a:rPr lang="sk-SK" altLang="sk-SK"/>
              <a:t>/17</a:t>
            </a:r>
            <a:endParaRPr lang="cs-CZ" altLang="sk-SK"/>
          </a:p>
        </p:txBody>
      </p:sp>
      <p:sp>
        <p:nvSpPr>
          <p:cNvPr id="87042" name="Rectangle 2">
            <a:extLst>
              <a:ext uri="{FF2B5EF4-FFF2-40B4-BE49-F238E27FC236}">
                <a16:creationId xmlns:a16="http://schemas.microsoft.com/office/drawing/2014/main" id="{A234B758-0AA1-4838-A2AA-653AD25A167B}"/>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7043" name="Rectangle 3">
            <a:extLst>
              <a:ext uri="{FF2B5EF4-FFF2-40B4-BE49-F238E27FC236}">
                <a16:creationId xmlns:a16="http://schemas.microsoft.com/office/drawing/2014/main" id="{5B6463F7-08E3-47E4-B33D-04FC35473811}"/>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5</a:t>
            </a:r>
            <a:r>
              <a:rPr lang="en-US" altLang="sk-SK" sz="3600">
                <a:solidFill>
                  <a:srgbClr val="FF0000"/>
                </a:solidFill>
              </a:rPr>
              <a:t>.</a:t>
            </a:r>
            <a:r>
              <a:rPr lang="sk-SK" altLang="sk-SK" sz="3600">
                <a:solidFill>
                  <a:srgbClr val="FF0000"/>
                </a:solidFill>
              </a:rPr>
              <a:t> Model používateľa	</a:t>
            </a:r>
            <a:endParaRPr lang="cs-CZ" altLang="sk-SK" sz="3600">
              <a:solidFill>
                <a:srgbClr val="FF0000"/>
              </a:solidFill>
            </a:endParaRPr>
          </a:p>
        </p:txBody>
      </p:sp>
      <p:sp>
        <p:nvSpPr>
          <p:cNvPr id="87044" name="Rectangle 4">
            <a:extLst>
              <a:ext uri="{FF2B5EF4-FFF2-40B4-BE49-F238E27FC236}">
                <a16:creationId xmlns:a16="http://schemas.microsoft.com/office/drawing/2014/main" id="{0D06A64C-B61F-4A9E-89C9-BBAF070CDB19}"/>
              </a:ext>
            </a:extLst>
          </p:cNvPr>
          <p:cNvSpPr>
            <a:spLocks noChangeArrowheads="1"/>
          </p:cNvSpPr>
          <p:nvPr/>
        </p:nvSpPr>
        <p:spPr bwMode="auto">
          <a:xfrm>
            <a:off x="381000" y="10668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UM ovplyvňuje nasledovné vlastnosti systému:</a:t>
            </a:r>
          </a:p>
          <a:p>
            <a:pPr algn="just">
              <a:spcBef>
                <a:spcPct val="20000"/>
              </a:spcBef>
              <a:buClrTx/>
              <a:buSzTx/>
              <a:buFont typeface="Wingdings" panose="05000000000000000000" pitchFamily="2" charset="2"/>
              <a:buNone/>
            </a:pPr>
            <a:r>
              <a:rPr lang="sk-SK" altLang="sk-SK"/>
              <a:t>	správnosť, účinnosť, efektívnosť, akceptovateľnosť</a:t>
            </a:r>
          </a:p>
          <a:p>
            <a:pPr algn="just">
              <a:spcBef>
                <a:spcPct val="20000"/>
              </a:spcBef>
              <a:buClrTx/>
              <a:buSzTx/>
              <a:buFont typeface="Wingdings" panose="05000000000000000000" pitchFamily="2" charset="2"/>
              <a:buChar char="q"/>
            </a:pPr>
            <a:r>
              <a:rPr lang="sk-SK" altLang="sk-SK" b="1"/>
              <a:t>Zodpovednosť za dialóg</a:t>
            </a:r>
            <a:r>
              <a:rPr lang="sk-SK" altLang="sk-SK"/>
              <a:t> nesie:</a:t>
            </a:r>
          </a:p>
          <a:p>
            <a:pPr algn="just">
              <a:spcBef>
                <a:spcPct val="20000"/>
              </a:spcBef>
              <a:buClrTx/>
              <a:buSzTx/>
              <a:buFont typeface="Wingdings" panose="05000000000000000000" pitchFamily="2" charset="2"/>
              <a:buNone/>
            </a:pPr>
            <a:r>
              <a:rPr lang="sk-SK" altLang="sk-SK"/>
              <a:t>	- používateľ </a:t>
            </a:r>
            <a:r>
              <a:rPr lang="en-US" altLang="sk-SK"/>
              <a:t>(</a:t>
            </a:r>
            <a:r>
              <a:rPr lang="sk-SK" altLang="sk-SK"/>
              <a:t>Tvorba UM ľahká. Predpokladá sa, že používateľ kladie vhodné otázky</a:t>
            </a:r>
            <a:r>
              <a:rPr lang="en-US" altLang="sk-SK"/>
              <a:t>)</a:t>
            </a:r>
            <a:endParaRPr lang="sk-SK" altLang="sk-SK"/>
          </a:p>
          <a:p>
            <a:pPr algn="just">
              <a:spcBef>
                <a:spcPct val="20000"/>
              </a:spcBef>
              <a:buClrTx/>
              <a:buSzTx/>
              <a:buFont typeface="Wingdings" panose="05000000000000000000" pitchFamily="2" charset="2"/>
              <a:buNone/>
            </a:pPr>
            <a:r>
              <a:rPr lang="sk-SK" altLang="sk-SK"/>
              <a:t>	- systém </a:t>
            </a:r>
            <a:r>
              <a:rPr lang="en-US" altLang="sk-SK"/>
              <a:t>(</a:t>
            </a:r>
            <a:r>
              <a:rPr lang="sk-SK" altLang="sk-SK"/>
              <a:t>Tvorba UM je obtiažna. Kompetencia používateľa je iba odpovedať.</a:t>
            </a:r>
            <a:r>
              <a:rPr lang="en-US" altLang="sk-SK"/>
              <a:t>)</a:t>
            </a:r>
            <a:endParaRPr lang="sk-SK" altLang="sk-SK"/>
          </a:p>
          <a:p>
            <a:pPr algn="just">
              <a:spcBef>
                <a:spcPct val="20000"/>
              </a:spcBef>
              <a:buClrTx/>
              <a:buSzTx/>
              <a:buFont typeface="Wingdings" panose="05000000000000000000" pitchFamily="2" charset="2"/>
              <a:buNone/>
            </a:pPr>
            <a:r>
              <a:rPr lang="sk-SK" altLang="sk-SK"/>
              <a:t>	- zdieľaná </a:t>
            </a:r>
            <a:r>
              <a:rPr lang="en-US" altLang="sk-SK"/>
              <a:t>(</a:t>
            </a:r>
            <a:r>
              <a:rPr lang="sk-SK" altLang="sk-SK"/>
              <a:t>UM je najkomplexnejší. Musí rozpoznať, kedy chce používateľ zmeniť tému, resp. zameranie interakcie.</a:t>
            </a:r>
            <a:r>
              <a:rPr lang="en-US" altLang="sk-SK"/>
              <a:t>)</a:t>
            </a:r>
            <a:r>
              <a:rPr lang="sk-SK" altLang="sk-SK"/>
              <a:t>.</a:t>
            </a:r>
          </a:p>
          <a:p>
            <a:pPr algn="just">
              <a:spcBef>
                <a:spcPct val="20000"/>
              </a:spcBef>
              <a:buClrTx/>
              <a:buSzTx/>
              <a:buFont typeface="Wingdings" panose="05000000000000000000" pitchFamily="2" charset="2"/>
              <a:buChar char="q"/>
            </a:pPr>
            <a:r>
              <a:rPr lang="sk-SK" altLang="sk-SK" b="1"/>
              <a:t>Pokuta za chybu</a:t>
            </a:r>
            <a:r>
              <a:rPr lang="sk-SK" altLang="sk-SK"/>
              <a:t>. </a:t>
            </a:r>
            <a:endParaRPr lang="en-US" altLang="sk-SK"/>
          </a:p>
          <a:p>
            <a:pPr algn="just">
              <a:spcBef>
                <a:spcPct val="20000"/>
              </a:spcBef>
              <a:buClrTx/>
              <a:buSzTx/>
              <a:buFont typeface="Wingdings" panose="05000000000000000000" pitchFamily="2" charset="2"/>
              <a:buChar char="q"/>
            </a:pPr>
            <a:r>
              <a:rPr lang="sk-SK" altLang="sk-SK" b="1"/>
              <a:t>Použitie UM</a:t>
            </a:r>
            <a:r>
              <a:rPr lang="sk-SK" altLang="sk-SK"/>
              <a:t>. </a:t>
            </a:r>
            <a:r>
              <a:rPr lang="en-US" altLang="sk-SK"/>
              <a:t>(</a:t>
            </a:r>
            <a:r>
              <a:rPr lang="sk-SK" altLang="sk-SK"/>
              <a:t>Pri bohatej interakcii používateľom. Pri limitovanej interakcii – menej náročné techniky.</a:t>
            </a:r>
            <a:r>
              <a:rPr lang="en-US" altLang="sk-SK"/>
              <a:t>)</a:t>
            </a:r>
            <a:endParaRPr lang="sk-SK" altLang="sk-SK"/>
          </a:p>
        </p:txBody>
      </p:sp>
      <p:sp>
        <p:nvSpPr>
          <p:cNvPr id="87045" name="Rectangle 5">
            <a:extLst>
              <a:ext uri="{FF2B5EF4-FFF2-40B4-BE49-F238E27FC236}">
                <a16:creationId xmlns:a16="http://schemas.microsoft.com/office/drawing/2014/main" id="{B37A1886-3919-4FD5-8B4B-2269AB344006}"/>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7046" name="Rectangle 6">
            <a:extLst>
              <a:ext uri="{FF2B5EF4-FFF2-40B4-BE49-F238E27FC236}">
                <a16:creationId xmlns:a16="http://schemas.microsoft.com/office/drawing/2014/main" id="{A87B03EF-3201-43D9-AA5E-FB8CB1E9D2C5}"/>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0CE66F90-E56C-4B59-ACCF-DE17F62260B6}"/>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4A83926F-D0FF-42EB-A0ED-C7C7370A12C0}"/>
              </a:ext>
            </a:extLst>
          </p:cNvPr>
          <p:cNvSpPr>
            <a:spLocks noGrp="1"/>
          </p:cNvSpPr>
          <p:nvPr>
            <p:ph type="sldNum" sz="quarter" idx="12"/>
          </p:nvPr>
        </p:nvSpPr>
        <p:spPr/>
        <p:txBody>
          <a:bodyPr/>
          <a:lstStyle/>
          <a:p>
            <a:fld id="{BBE42A0C-900B-4C14-BA65-27BAD29CD292}" type="slidenum">
              <a:rPr lang="cs-CZ" altLang="sk-SK"/>
              <a:pPr/>
              <a:t>13</a:t>
            </a:fld>
            <a:r>
              <a:rPr lang="sk-SK" altLang="sk-SK"/>
              <a:t>/17</a:t>
            </a:r>
            <a:endParaRPr lang="cs-CZ" altLang="sk-SK"/>
          </a:p>
        </p:txBody>
      </p:sp>
      <p:sp>
        <p:nvSpPr>
          <p:cNvPr id="88066" name="Rectangle 2">
            <a:extLst>
              <a:ext uri="{FF2B5EF4-FFF2-40B4-BE49-F238E27FC236}">
                <a16:creationId xmlns:a16="http://schemas.microsoft.com/office/drawing/2014/main" id="{14DE36B8-6E9D-4DEB-BC63-3DA078F87E12}"/>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8067" name="Rectangle 3">
            <a:extLst>
              <a:ext uri="{FF2B5EF4-FFF2-40B4-BE49-F238E27FC236}">
                <a16:creationId xmlns:a16="http://schemas.microsoft.com/office/drawing/2014/main" id="{AE22000E-51E8-4AAB-929B-2EA2ACD86B5D}"/>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5</a:t>
            </a:r>
            <a:r>
              <a:rPr lang="en-US" altLang="sk-SK" sz="3600">
                <a:solidFill>
                  <a:srgbClr val="FF0000"/>
                </a:solidFill>
              </a:rPr>
              <a:t>.</a:t>
            </a:r>
            <a:r>
              <a:rPr lang="sk-SK" altLang="sk-SK" sz="3600">
                <a:solidFill>
                  <a:srgbClr val="FF0000"/>
                </a:solidFill>
              </a:rPr>
              <a:t> Model používateľa	</a:t>
            </a:r>
            <a:endParaRPr lang="cs-CZ" altLang="sk-SK" sz="3600">
              <a:solidFill>
                <a:srgbClr val="FF0000"/>
              </a:solidFill>
            </a:endParaRPr>
          </a:p>
        </p:txBody>
      </p:sp>
      <p:sp>
        <p:nvSpPr>
          <p:cNvPr id="88068" name="Rectangle 4">
            <a:extLst>
              <a:ext uri="{FF2B5EF4-FFF2-40B4-BE49-F238E27FC236}">
                <a16:creationId xmlns:a16="http://schemas.microsoft.com/office/drawing/2014/main" id="{5A89F957-A2B4-4B5B-AA43-0717587C8120}"/>
              </a:ext>
            </a:extLst>
          </p:cNvPr>
          <p:cNvSpPr>
            <a:spLocks noChangeArrowheads="1"/>
          </p:cNvSpPr>
          <p:nvPr/>
        </p:nvSpPr>
        <p:spPr bwMode="auto">
          <a:xfrm>
            <a:off x="533400" y="16002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Char char="q"/>
            </a:pPr>
            <a:r>
              <a:rPr lang="sk-SK" altLang="sk-SK" b="1"/>
              <a:t>Charakteristika ZS z pohľadu UM</a:t>
            </a:r>
          </a:p>
          <a:p>
            <a:pPr algn="just">
              <a:spcBef>
                <a:spcPct val="20000"/>
              </a:spcBef>
              <a:buClrTx/>
              <a:buSzTx/>
              <a:buFont typeface="Wingdings" panose="05000000000000000000" pitchFamily="2" charset="2"/>
              <a:buNone/>
            </a:pPr>
            <a:r>
              <a:rPr lang="sk-SK" altLang="sk-SK"/>
              <a:t>	- cieľ používateľa je daný účelom systému</a:t>
            </a:r>
          </a:p>
          <a:p>
            <a:pPr algn="just">
              <a:spcBef>
                <a:spcPct val="20000"/>
              </a:spcBef>
              <a:buClrTx/>
              <a:buSzTx/>
              <a:buFont typeface="Wingdings" panose="05000000000000000000" pitchFamily="2" charset="2"/>
              <a:buNone/>
            </a:pPr>
            <a:r>
              <a:rPr lang="sk-SK" altLang="sk-SK"/>
              <a:t>	- ak nie je NL, potom je značne obmedzený komunikačný priestor pre získavanie znalostí o používateľovi. </a:t>
            </a:r>
            <a:endParaRPr lang="en-US" altLang="sk-SK"/>
          </a:p>
          <a:p>
            <a:pPr algn="just">
              <a:spcBef>
                <a:spcPct val="20000"/>
              </a:spcBef>
              <a:buClrTx/>
              <a:buSzTx/>
              <a:buFont typeface="Wingdings" panose="05000000000000000000" pitchFamily="2" charset="2"/>
              <a:buChar char="q"/>
            </a:pPr>
            <a:r>
              <a:rPr lang="sk-SK" altLang="sk-SK" b="1"/>
              <a:t>Využitie UM v ZS</a:t>
            </a:r>
          </a:p>
          <a:p>
            <a:pPr algn="just">
              <a:spcBef>
                <a:spcPct val="20000"/>
              </a:spcBef>
              <a:buClrTx/>
              <a:buSzTx/>
              <a:buFont typeface="Wingdings" panose="05000000000000000000" pitchFamily="2" charset="2"/>
              <a:buNone/>
            </a:pPr>
            <a:r>
              <a:rPr lang="sk-SK" altLang="sk-SK"/>
              <a:t>	- modifikácia činnosti riešiacej jednotky </a:t>
            </a:r>
            <a:r>
              <a:rPr lang="en-US" altLang="sk-SK"/>
              <a:t>(</a:t>
            </a:r>
            <a:r>
              <a:rPr lang="sk-SK" altLang="sk-SK"/>
              <a:t>V komunikácii s expertom môžeme žiadať informácie, ktoré urýchlia alebo skvalitnia rozhodovanie ZS.</a:t>
            </a:r>
            <a:r>
              <a:rPr lang="en-US" altLang="sk-SK"/>
              <a:t>)</a:t>
            </a:r>
            <a:endParaRPr lang="sk-SK" altLang="sk-SK"/>
          </a:p>
          <a:p>
            <a:pPr algn="just">
              <a:spcBef>
                <a:spcPct val="20000"/>
              </a:spcBef>
              <a:buClrTx/>
              <a:buSzTx/>
              <a:buFont typeface="Wingdings" panose="05000000000000000000" pitchFamily="2" charset="2"/>
              <a:buNone/>
            </a:pPr>
            <a:r>
              <a:rPr lang="sk-SK" altLang="sk-SK"/>
              <a:t>	- zlepšenie komunikácie s používateľom </a:t>
            </a:r>
            <a:r>
              <a:rPr lang="en-US" altLang="sk-SK"/>
              <a:t>(</a:t>
            </a:r>
            <a:r>
              <a:rPr lang="sk-SK" altLang="sk-SK"/>
              <a:t>Akceptovateľnosť: modelovanie znalosti používateľa, terminológia, forma reprezentácie otázok, výsledkov a vysvetlení.</a:t>
            </a:r>
            <a:r>
              <a:rPr lang="en-US" altLang="sk-SK"/>
              <a:t>)</a:t>
            </a:r>
            <a:endParaRPr lang="sk-SK" altLang="sk-SK"/>
          </a:p>
        </p:txBody>
      </p:sp>
      <p:sp>
        <p:nvSpPr>
          <p:cNvPr id="88069" name="Rectangle 5">
            <a:extLst>
              <a:ext uri="{FF2B5EF4-FFF2-40B4-BE49-F238E27FC236}">
                <a16:creationId xmlns:a16="http://schemas.microsoft.com/office/drawing/2014/main" id="{CF7CC93D-293C-4FC4-A651-51A24A7FF3E0}"/>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8070" name="Rectangle 6">
            <a:extLst>
              <a:ext uri="{FF2B5EF4-FFF2-40B4-BE49-F238E27FC236}">
                <a16:creationId xmlns:a16="http://schemas.microsoft.com/office/drawing/2014/main" id="{960DA79F-34DB-41AD-890E-A7AEFD82BAE2}"/>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06DB9452-D963-4BA4-A207-618B90CDC697}"/>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E10CC6A9-2B0E-4CA2-BFD4-FE2B38B82A96}"/>
              </a:ext>
            </a:extLst>
          </p:cNvPr>
          <p:cNvSpPr>
            <a:spLocks noGrp="1"/>
          </p:cNvSpPr>
          <p:nvPr>
            <p:ph type="sldNum" sz="quarter" idx="12"/>
          </p:nvPr>
        </p:nvSpPr>
        <p:spPr/>
        <p:txBody>
          <a:bodyPr/>
          <a:lstStyle/>
          <a:p>
            <a:fld id="{AA97F072-D569-49E9-90DA-9575AEA21AB9}" type="slidenum">
              <a:rPr lang="cs-CZ" altLang="sk-SK"/>
              <a:pPr/>
              <a:t>14</a:t>
            </a:fld>
            <a:r>
              <a:rPr lang="sk-SK" altLang="sk-SK"/>
              <a:t>/17</a:t>
            </a:r>
            <a:endParaRPr lang="cs-CZ" altLang="sk-SK"/>
          </a:p>
        </p:txBody>
      </p:sp>
      <p:sp>
        <p:nvSpPr>
          <p:cNvPr id="89090" name="Rectangle 2">
            <a:extLst>
              <a:ext uri="{FF2B5EF4-FFF2-40B4-BE49-F238E27FC236}">
                <a16:creationId xmlns:a16="http://schemas.microsoft.com/office/drawing/2014/main" id="{0455D483-6B17-4E3A-9A8E-37C16C74F5F6}"/>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9091" name="Rectangle 3">
            <a:extLst>
              <a:ext uri="{FF2B5EF4-FFF2-40B4-BE49-F238E27FC236}">
                <a16:creationId xmlns:a16="http://schemas.microsoft.com/office/drawing/2014/main" id="{2314B45E-B804-440D-A002-FD8F637FFF9A}"/>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5</a:t>
            </a:r>
            <a:r>
              <a:rPr lang="en-US" altLang="sk-SK" sz="3600">
                <a:solidFill>
                  <a:srgbClr val="FF0000"/>
                </a:solidFill>
              </a:rPr>
              <a:t>.</a:t>
            </a:r>
            <a:r>
              <a:rPr lang="sk-SK" altLang="sk-SK" sz="3600">
                <a:solidFill>
                  <a:srgbClr val="FF0000"/>
                </a:solidFill>
              </a:rPr>
              <a:t> Model používateľa	</a:t>
            </a:r>
            <a:endParaRPr lang="cs-CZ" altLang="sk-SK" sz="3600">
              <a:solidFill>
                <a:srgbClr val="FF0000"/>
              </a:solidFill>
            </a:endParaRPr>
          </a:p>
        </p:txBody>
      </p:sp>
      <p:sp>
        <p:nvSpPr>
          <p:cNvPr id="89092" name="Rectangle 4">
            <a:extLst>
              <a:ext uri="{FF2B5EF4-FFF2-40B4-BE49-F238E27FC236}">
                <a16:creationId xmlns:a16="http://schemas.microsoft.com/office/drawing/2014/main" id="{E8AC9817-63AE-448A-BDA2-323A8B4D0062}"/>
              </a:ext>
            </a:extLst>
          </p:cNvPr>
          <p:cNvSpPr>
            <a:spLocks noChangeArrowheads="1"/>
          </p:cNvSpPr>
          <p:nvPr/>
        </p:nvSpPr>
        <p:spPr bwMode="auto">
          <a:xfrm>
            <a:off x="457200" y="838200"/>
            <a:ext cx="84582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Char char="q"/>
            </a:pPr>
            <a:r>
              <a:rPr lang="sk-SK" altLang="sk-SK" b="1"/>
              <a:t>Ako získať informácie pre UM</a:t>
            </a:r>
          </a:p>
          <a:p>
            <a:pPr algn="just">
              <a:spcBef>
                <a:spcPct val="20000"/>
              </a:spcBef>
              <a:buClrTx/>
              <a:buSzTx/>
              <a:buFont typeface="Wingdings" panose="05000000000000000000" pitchFamily="2" charset="2"/>
              <a:buNone/>
            </a:pPr>
            <a:r>
              <a:rPr lang="sk-SK" altLang="sk-SK"/>
              <a:t>	- vstupné interview</a:t>
            </a:r>
          </a:p>
          <a:p>
            <a:pPr algn="just">
              <a:spcBef>
                <a:spcPct val="20000"/>
              </a:spcBef>
              <a:buClrTx/>
              <a:buSzTx/>
              <a:buFont typeface="Wingdings" panose="05000000000000000000" pitchFamily="2" charset="2"/>
              <a:buNone/>
            </a:pPr>
            <a:r>
              <a:rPr lang="sk-SK" altLang="sk-SK"/>
              <a:t>	- kvalifikovanie požiadaviek na vysvetľovací modul</a:t>
            </a:r>
          </a:p>
          <a:p>
            <a:pPr algn="just">
              <a:spcBef>
                <a:spcPct val="20000"/>
              </a:spcBef>
              <a:buClrTx/>
              <a:buSzTx/>
              <a:buFont typeface="Wingdings" panose="05000000000000000000" pitchFamily="2" charset="2"/>
              <a:buNone/>
            </a:pPr>
            <a:r>
              <a:rPr lang="sk-SK" altLang="sk-SK"/>
              <a:t>	- požiadavky na reformuláciu otázok a vysvetlení</a:t>
            </a:r>
          </a:p>
          <a:p>
            <a:pPr algn="just">
              <a:spcBef>
                <a:spcPct val="20000"/>
              </a:spcBef>
              <a:buClrTx/>
              <a:buSzTx/>
              <a:buFont typeface="Wingdings" panose="05000000000000000000" pitchFamily="2" charset="2"/>
              <a:buNone/>
            </a:pPr>
            <a:r>
              <a:rPr lang="sk-SK" altLang="sk-SK"/>
              <a:t>	- samostatná činnosť používateľa</a:t>
            </a:r>
            <a:endParaRPr lang="en-US" altLang="sk-SK"/>
          </a:p>
          <a:p>
            <a:pPr algn="just">
              <a:spcBef>
                <a:spcPct val="20000"/>
              </a:spcBef>
              <a:buClrTx/>
              <a:buSzTx/>
              <a:buFont typeface="Wingdings" panose="05000000000000000000" pitchFamily="2" charset="2"/>
              <a:buChar char="q"/>
            </a:pPr>
            <a:r>
              <a:rPr lang="sk-SK" altLang="sk-SK" b="1"/>
              <a:t>Pri konštrukcii UM sú dve možnosti</a:t>
            </a:r>
          </a:p>
          <a:p>
            <a:pPr algn="just">
              <a:spcBef>
                <a:spcPct val="20000"/>
              </a:spcBef>
              <a:buClrTx/>
              <a:buSzTx/>
              <a:buFont typeface="Wingdings" panose="05000000000000000000" pitchFamily="2" charset="2"/>
              <a:buNone/>
            </a:pPr>
            <a:r>
              <a:rPr lang="sk-SK" altLang="sk-SK"/>
              <a:t>	- individuálne fakty o ľuďoch sú používané ako nezávislé</a:t>
            </a:r>
          </a:p>
          <a:p>
            <a:pPr algn="just">
              <a:spcBef>
                <a:spcPct val="20000"/>
              </a:spcBef>
              <a:buClrTx/>
              <a:buSzTx/>
              <a:buFont typeface="Wingdings" panose="05000000000000000000" pitchFamily="2" charset="2"/>
              <a:buNone/>
            </a:pPr>
            <a:r>
              <a:rPr lang="sk-SK" altLang="sk-SK"/>
              <a:t>	- štatistické fakty o ľuďoch </a:t>
            </a:r>
            <a:r>
              <a:rPr lang="en-US" altLang="sk-SK"/>
              <a:t>(</a:t>
            </a:r>
            <a:r>
              <a:rPr lang="sk-SK" altLang="sk-SK"/>
              <a:t>zoskupovanie do zhlukov</a:t>
            </a:r>
            <a:r>
              <a:rPr lang="en-US" altLang="sk-SK"/>
              <a:t>)</a:t>
            </a:r>
            <a:r>
              <a:rPr lang="sk-SK" altLang="sk-SK"/>
              <a:t>.</a:t>
            </a:r>
          </a:p>
          <a:p>
            <a:pPr algn="just">
              <a:spcBef>
                <a:spcPct val="20000"/>
              </a:spcBef>
              <a:buClrTx/>
              <a:buSzTx/>
              <a:buFont typeface="Wingdings" panose="05000000000000000000" pitchFamily="2" charset="2"/>
              <a:buNone/>
            </a:pPr>
            <a:r>
              <a:rPr lang="sk-SK" altLang="sk-SK"/>
              <a:t>STEREOTYP je znalostná štruktúra obsahujúca:</a:t>
            </a:r>
          </a:p>
          <a:p>
            <a:pPr algn="just">
              <a:spcBef>
                <a:spcPct val="20000"/>
              </a:spcBef>
              <a:buClrTx/>
              <a:buSzTx/>
              <a:buFont typeface="Wingdings" panose="05000000000000000000" pitchFamily="2" charset="2"/>
              <a:buNone/>
            </a:pPr>
            <a:r>
              <a:rPr lang="sk-SK" altLang="sk-SK"/>
              <a:t>TELO  inf. typická pre používateľa, na kt. je aplikovaný stereotyp</a:t>
            </a:r>
          </a:p>
          <a:p>
            <a:pPr algn="just">
              <a:spcBef>
                <a:spcPct val="20000"/>
              </a:spcBef>
              <a:buClrTx/>
              <a:buSzTx/>
              <a:buFont typeface="Wingdings" panose="05000000000000000000" pitchFamily="2" charset="2"/>
              <a:buNone/>
            </a:pPr>
            <a:r>
              <a:rPr lang="sk-SK" altLang="sk-SK"/>
              <a:t>MNOŽINU TRIG</a:t>
            </a:r>
            <a:r>
              <a:rPr lang="en-US" altLang="sk-SK"/>
              <a:t>G</a:t>
            </a:r>
            <a:r>
              <a:rPr lang="sk-SK" altLang="sk-SK"/>
              <a:t>EROV pozorovateľných hodnôt atribútov.</a:t>
            </a:r>
          </a:p>
          <a:p>
            <a:pPr algn="just">
              <a:spcBef>
                <a:spcPct val="20000"/>
              </a:spcBef>
              <a:buClrTx/>
              <a:buSzTx/>
              <a:buFont typeface="Wingdings" panose="05000000000000000000" pitchFamily="2" charset="2"/>
              <a:buNone/>
            </a:pPr>
            <a:r>
              <a:rPr lang="sk-SK" altLang="sk-SK"/>
              <a:t>Stereotyp je aktivovaný, keď je pozorovaný niektorý jeho tri</a:t>
            </a:r>
            <a:r>
              <a:rPr lang="en-US" altLang="sk-SK"/>
              <a:t>g</a:t>
            </a:r>
            <a:r>
              <a:rPr lang="sk-SK" altLang="sk-SK"/>
              <a:t>ger.</a:t>
            </a:r>
            <a:endParaRPr lang="en-US" altLang="sk-SK"/>
          </a:p>
          <a:p>
            <a:pPr algn="just">
              <a:spcBef>
                <a:spcPct val="20000"/>
              </a:spcBef>
              <a:buClrTx/>
              <a:buSzTx/>
              <a:buFont typeface="Wingdings" panose="05000000000000000000" pitchFamily="2" charset="2"/>
              <a:buNone/>
            </a:pPr>
            <a:r>
              <a:rPr lang="en-US" altLang="sk-SK"/>
              <a:t>Trigger</a:t>
            </a:r>
            <a:r>
              <a:rPr lang="sk-SK" altLang="sk-SK"/>
              <a:t> </a:t>
            </a:r>
            <a:r>
              <a:rPr lang="en-US" altLang="sk-SK"/>
              <a:t>(</a:t>
            </a:r>
            <a:r>
              <a:rPr lang="sk-SK" altLang="sk-SK"/>
              <a:t>spúšť</a:t>
            </a:r>
            <a:r>
              <a:rPr lang="en-US" altLang="sk-SK"/>
              <a:t>)…</a:t>
            </a:r>
            <a:r>
              <a:rPr lang="sk-SK" altLang="sk-SK"/>
              <a:t>spúšťač stereotypu. </a:t>
            </a:r>
          </a:p>
        </p:txBody>
      </p:sp>
      <p:sp>
        <p:nvSpPr>
          <p:cNvPr id="89093" name="Rectangle 5">
            <a:extLst>
              <a:ext uri="{FF2B5EF4-FFF2-40B4-BE49-F238E27FC236}">
                <a16:creationId xmlns:a16="http://schemas.microsoft.com/office/drawing/2014/main" id="{A3DA5A92-2D73-4E9A-B16A-17E5E6BCE4BC}"/>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9094" name="Rectangle 6">
            <a:extLst>
              <a:ext uri="{FF2B5EF4-FFF2-40B4-BE49-F238E27FC236}">
                <a16:creationId xmlns:a16="http://schemas.microsoft.com/office/drawing/2014/main" id="{F2A1C2FF-2699-41A5-8D4A-78C0CC0D3492}"/>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D90EA4AD-0C07-4A81-BC52-DA3013A436AC}"/>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7636D8A2-00AF-4D44-B836-50EFFC3755B4}"/>
              </a:ext>
            </a:extLst>
          </p:cNvPr>
          <p:cNvSpPr>
            <a:spLocks noGrp="1"/>
          </p:cNvSpPr>
          <p:nvPr>
            <p:ph type="sldNum" sz="quarter" idx="12"/>
          </p:nvPr>
        </p:nvSpPr>
        <p:spPr/>
        <p:txBody>
          <a:bodyPr/>
          <a:lstStyle/>
          <a:p>
            <a:fld id="{F2831F94-807B-4AA6-9AD9-C20F283507C2}" type="slidenum">
              <a:rPr lang="cs-CZ" altLang="sk-SK"/>
              <a:pPr/>
              <a:t>15</a:t>
            </a:fld>
            <a:r>
              <a:rPr lang="sk-SK" altLang="sk-SK"/>
              <a:t>/17</a:t>
            </a:r>
            <a:endParaRPr lang="cs-CZ" altLang="sk-SK"/>
          </a:p>
        </p:txBody>
      </p:sp>
      <p:sp>
        <p:nvSpPr>
          <p:cNvPr id="90114" name="Rectangle 2">
            <a:extLst>
              <a:ext uri="{FF2B5EF4-FFF2-40B4-BE49-F238E27FC236}">
                <a16:creationId xmlns:a16="http://schemas.microsoft.com/office/drawing/2014/main" id="{DE55CFDC-FD50-4CC5-9005-22A2F84AC8D9}"/>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90115" name="Rectangle 3">
            <a:extLst>
              <a:ext uri="{FF2B5EF4-FFF2-40B4-BE49-F238E27FC236}">
                <a16:creationId xmlns:a16="http://schemas.microsoft.com/office/drawing/2014/main" id="{12820C83-20B5-4984-8702-D1684DAD1123}"/>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6</a:t>
            </a:r>
            <a:r>
              <a:rPr lang="en-US" altLang="sk-SK" sz="3600">
                <a:solidFill>
                  <a:srgbClr val="FF0000"/>
                </a:solidFill>
              </a:rPr>
              <a:t>.</a:t>
            </a:r>
            <a:r>
              <a:rPr lang="sk-SK" altLang="sk-SK" sz="3600">
                <a:solidFill>
                  <a:srgbClr val="FF0000"/>
                </a:solidFill>
              </a:rPr>
              <a:t> Reprezentácia tabule	</a:t>
            </a:r>
            <a:endParaRPr lang="cs-CZ" altLang="sk-SK" sz="3600">
              <a:solidFill>
                <a:srgbClr val="FF0000"/>
              </a:solidFill>
            </a:endParaRPr>
          </a:p>
        </p:txBody>
      </p:sp>
      <p:sp>
        <p:nvSpPr>
          <p:cNvPr id="90116" name="Rectangle 4">
            <a:extLst>
              <a:ext uri="{FF2B5EF4-FFF2-40B4-BE49-F238E27FC236}">
                <a16:creationId xmlns:a16="http://schemas.microsoft.com/office/drawing/2014/main" id="{95C74EBF-0907-4F9A-9D05-E978C560D641}"/>
              </a:ext>
            </a:extLst>
          </p:cNvPr>
          <p:cNvSpPr>
            <a:spLocks noChangeArrowheads="1"/>
          </p:cNvSpPr>
          <p:nvPr/>
        </p:nvSpPr>
        <p:spPr bwMode="auto">
          <a:xfrm>
            <a:off x="457200" y="990600"/>
            <a:ext cx="84582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Ak je BZ veľmi rozsiahla, rozdelí sa na niekoľko menších báz. Tabuľa rieši komunikáciu jednotlivých zdrojov znalostí. Jej úlohou je dynamicky určovať poradie využívania zdrojov:</a:t>
            </a:r>
          </a:p>
          <a:p>
            <a:pPr algn="just">
              <a:spcBef>
                <a:spcPct val="20000"/>
              </a:spcBef>
              <a:buClrTx/>
              <a:buSzTx/>
              <a:buFont typeface="Wingdings" panose="05000000000000000000" pitchFamily="2" charset="2"/>
              <a:buNone/>
            </a:pPr>
            <a:r>
              <a:rPr lang="sk-SK" altLang="sk-SK"/>
              <a:t>	- predčasne ukončiť činnosť neperspektívneho zdroja</a:t>
            </a:r>
          </a:p>
          <a:p>
            <a:pPr algn="just">
              <a:spcBef>
                <a:spcPct val="20000"/>
              </a:spcBef>
              <a:buClrTx/>
              <a:buSzTx/>
              <a:buFont typeface="Wingdings" panose="05000000000000000000" pitchFamily="2" charset="2"/>
              <a:buNone/>
            </a:pPr>
            <a:r>
              <a:rPr lang="sk-SK" altLang="sk-SK"/>
              <a:t>	- aktivovať najsľubnejší zdroj znalostí</a:t>
            </a:r>
          </a:p>
          <a:p>
            <a:pPr algn="just">
              <a:spcBef>
                <a:spcPct val="20000"/>
              </a:spcBef>
              <a:buClrTx/>
              <a:buSzTx/>
              <a:buFont typeface="Wingdings" panose="05000000000000000000" pitchFamily="2" charset="2"/>
              <a:buNone/>
            </a:pPr>
            <a:r>
              <a:rPr lang="sk-SK" altLang="sk-SK"/>
              <a:t>	- prerušovanie a opätovné vyvolávanie zdrojov</a:t>
            </a:r>
          </a:p>
          <a:p>
            <a:pPr algn="just">
              <a:spcBef>
                <a:spcPct val="20000"/>
              </a:spcBef>
              <a:buClrTx/>
              <a:buSzTx/>
              <a:buFont typeface="Wingdings" panose="05000000000000000000" pitchFamily="2" charset="2"/>
              <a:buChar char="q"/>
            </a:pPr>
            <a:r>
              <a:rPr lang="sk-SK" altLang="sk-SK" b="1"/>
              <a:t>Rozdelenie celistvej bázy </a:t>
            </a:r>
            <a:r>
              <a:rPr lang="en-US" altLang="sk-SK" b="1"/>
              <a:t>(</a:t>
            </a:r>
            <a:r>
              <a:rPr lang="sk-SK" altLang="sk-SK"/>
              <a:t>zložitý systém - na subsystémy</a:t>
            </a:r>
            <a:r>
              <a:rPr lang="en-US" altLang="sk-SK"/>
              <a:t>)</a:t>
            </a:r>
            <a:r>
              <a:rPr lang="sk-SK" altLang="sk-SK"/>
              <a:t>:</a:t>
            </a:r>
          </a:p>
          <a:p>
            <a:pPr algn="just">
              <a:spcBef>
                <a:spcPct val="20000"/>
              </a:spcBef>
              <a:buClrTx/>
              <a:buSzTx/>
              <a:buFont typeface="Wingdings" panose="05000000000000000000" pitchFamily="2" charset="2"/>
              <a:buNone/>
            </a:pPr>
            <a:r>
              <a:rPr lang="sk-SK" altLang="sk-SK"/>
              <a:t>	- do skupín s rôznou úrovňou abstrakcie</a:t>
            </a:r>
          </a:p>
          <a:p>
            <a:pPr algn="just">
              <a:spcBef>
                <a:spcPct val="20000"/>
              </a:spcBef>
              <a:buClrTx/>
              <a:buSzTx/>
              <a:buFont typeface="Wingdings" panose="05000000000000000000" pitchFamily="2" charset="2"/>
              <a:buNone/>
            </a:pPr>
            <a:r>
              <a:rPr lang="sk-SK" altLang="sk-SK"/>
              <a:t>	- do skupín podľa ich vzájomného vzťahu</a:t>
            </a:r>
          </a:p>
          <a:p>
            <a:pPr algn="just">
              <a:spcBef>
                <a:spcPct val="20000"/>
              </a:spcBef>
              <a:buClrTx/>
              <a:buSzTx/>
              <a:buFont typeface="Wingdings" panose="05000000000000000000" pitchFamily="2" charset="2"/>
              <a:buNone/>
            </a:pPr>
            <a:r>
              <a:rPr lang="sk-SK" altLang="sk-SK"/>
              <a:t>	- prelínanie týchto dvoch postupov</a:t>
            </a:r>
            <a:endParaRPr lang="en-US" altLang="sk-SK"/>
          </a:p>
          <a:p>
            <a:pPr algn="just">
              <a:spcBef>
                <a:spcPct val="20000"/>
              </a:spcBef>
              <a:buClrTx/>
              <a:buSzTx/>
              <a:buFont typeface="Wingdings" panose="05000000000000000000" pitchFamily="2" charset="2"/>
              <a:buChar char="q"/>
            </a:pPr>
            <a:r>
              <a:rPr lang="sk-SK" altLang="sk-SK" b="1"/>
              <a:t>Predávanie informácií medzi skupinami</a:t>
            </a:r>
          </a:p>
          <a:p>
            <a:pPr algn="just">
              <a:spcBef>
                <a:spcPct val="20000"/>
              </a:spcBef>
              <a:buClrTx/>
              <a:buSzTx/>
              <a:buFont typeface="Wingdings" panose="05000000000000000000" pitchFamily="2" charset="2"/>
              <a:buNone/>
            </a:pPr>
            <a:r>
              <a:rPr lang="sk-SK" altLang="sk-SK"/>
              <a:t>- pravidlo reprezentované pretrhnutou hranou – iba v jednej BZi</a:t>
            </a:r>
          </a:p>
          <a:p>
            <a:pPr algn="just">
              <a:spcBef>
                <a:spcPct val="20000"/>
              </a:spcBef>
              <a:buClrTx/>
              <a:buSzTx/>
              <a:buFont typeface="Wingdings" panose="05000000000000000000" pitchFamily="2" charset="2"/>
              <a:buNone/>
            </a:pPr>
            <a:r>
              <a:rPr lang="sk-SK" altLang="sk-SK"/>
              <a:t>- uzol zabezpečujúci styk dvoch BZi bude zahrnutý v oboch.</a:t>
            </a:r>
          </a:p>
        </p:txBody>
      </p:sp>
      <p:sp>
        <p:nvSpPr>
          <p:cNvPr id="90117" name="Rectangle 5">
            <a:extLst>
              <a:ext uri="{FF2B5EF4-FFF2-40B4-BE49-F238E27FC236}">
                <a16:creationId xmlns:a16="http://schemas.microsoft.com/office/drawing/2014/main" id="{D9A7307D-DD93-4A8E-8C6C-D08B9CC9B0C3}"/>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90118" name="Rectangle 6">
            <a:extLst>
              <a:ext uri="{FF2B5EF4-FFF2-40B4-BE49-F238E27FC236}">
                <a16:creationId xmlns:a16="http://schemas.microsoft.com/office/drawing/2014/main" id="{A2F90CB8-88F9-49C3-AC4F-1870402A53AC}"/>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CE1CE353-FFBB-4847-918E-BC4E6CB26019}"/>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BCAB41D9-3F96-436A-A41C-2E7FDF9E92FF}"/>
              </a:ext>
            </a:extLst>
          </p:cNvPr>
          <p:cNvSpPr>
            <a:spLocks noGrp="1"/>
          </p:cNvSpPr>
          <p:nvPr>
            <p:ph type="sldNum" sz="quarter" idx="12"/>
          </p:nvPr>
        </p:nvSpPr>
        <p:spPr/>
        <p:txBody>
          <a:bodyPr/>
          <a:lstStyle/>
          <a:p>
            <a:fld id="{302647EF-0CB6-4714-9217-CE79FEBA5DC8}" type="slidenum">
              <a:rPr lang="cs-CZ" altLang="sk-SK"/>
              <a:pPr/>
              <a:t>16</a:t>
            </a:fld>
            <a:r>
              <a:rPr lang="sk-SK" altLang="sk-SK"/>
              <a:t>/17</a:t>
            </a:r>
            <a:endParaRPr lang="cs-CZ" altLang="sk-SK"/>
          </a:p>
        </p:txBody>
      </p:sp>
      <p:sp>
        <p:nvSpPr>
          <p:cNvPr id="91138" name="Rectangle 2">
            <a:extLst>
              <a:ext uri="{FF2B5EF4-FFF2-40B4-BE49-F238E27FC236}">
                <a16:creationId xmlns:a16="http://schemas.microsoft.com/office/drawing/2014/main" id="{3F239D52-C97E-422C-9822-3B6FA521E06A}"/>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91139" name="Rectangle 3">
            <a:extLst>
              <a:ext uri="{FF2B5EF4-FFF2-40B4-BE49-F238E27FC236}">
                <a16:creationId xmlns:a16="http://schemas.microsoft.com/office/drawing/2014/main" id="{36487B60-423C-42DE-AA25-61510C3AB3DD}"/>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7</a:t>
            </a:r>
            <a:r>
              <a:rPr lang="en-US" altLang="sk-SK" sz="3600">
                <a:solidFill>
                  <a:srgbClr val="FF0000"/>
                </a:solidFill>
              </a:rPr>
              <a:t>.</a:t>
            </a:r>
            <a:r>
              <a:rPr lang="sk-SK" altLang="sk-SK" sz="3600">
                <a:solidFill>
                  <a:srgbClr val="FF0000"/>
                </a:solidFill>
              </a:rPr>
              <a:t> Riadenie typu tabuľa	</a:t>
            </a:r>
            <a:endParaRPr lang="cs-CZ" altLang="sk-SK" sz="3600">
              <a:solidFill>
                <a:srgbClr val="FF0000"/>
              </a:solidFill>
            </a:endParaRPr>
          </a:p>
        </p:txBody>
      </p:sp>
      <p:sp>
        <p:nvSpPr>
          <p:cNvPr id="91140" name="Rectangle 4">
            <a:extLst>
              <a:ext uri="{FF2B5EF4-FFF2-40B4-BE49-F238E27FC236}">
                <a16:creationId xmlns:a16="http://schemas.microsoft.com/office/drawing/2014/main" id="{C26A35A9-8877-46C9-937E-B8A81388393A}"/>
              </a:ext>
            </a:extLst>
          </p:cNvPr>
          <p:cNvSpPr>
            <a:spLocks noChangeArrowheads="1"/>
          </p:cNvSpPr>
          <p:nvPr/>
        </p:nvSpPr>
        <p:spPr bwMode="auto">
          <a:xfrm>
            <a:off x="457200" y="990600"/>
            <a:ext cx="8458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Je potrebné riešiť:</a:t>
            </a:r>
          </a:p>
          <a:p>
            <a:pPr algn="just">
              <a:spcBef>
                <a:spcPct val="20000"/>
              </a:spcBef>
              <a:buClrTx/>
              <a:buSzTx/>
              <a:buFont typeface="Wingdings" panose="05000000000000000000" pitchFamily="2" charset="2"/>
              <a:buChar char="q"/>
            </a:pPr>
            <a:r>
              <a:rPr lang="sk-SK" altLang="sk-SK" b="1"/>
              <a:t>Aké informácie a akým spôsobom prenášať. </a:t>
            </a:r>
            <a:r>
              <a:rPr lang="sk-SK" altLang="sk-SK"/>
              <a:t>Prenášajú sa inf., ktoré majú vzťah k daným zdrojom. Prenášajú sa cez dátovú štruktúru	- tabuľu. Zdroj, ktorý ukončí vyšetrovanie, zapíše výsledky na tabuľu. Iný aktivovaný zdroj ich môže prevziať.</a:t>
            </a:r>
            <a:endParaRPr lang="en-US" altLang="sk-SK"/>
          </a:p>
          <a:p>
            <a:pPr algn="just">
              <a:spcBef>
                <a:spcPct val="20000"/>
              </a:spcBef>
              <a:buClrTx/>
              <a:buSzTx/>
              <a:buFont typeface="Wingdings" panose="05000000000000000000" pitchFamily="2" charset="2"/>
              <a:buChar char="q"/>
            </a:pPr>
            <a:r>
              <a:rPr lang="sk-SK" altLang="sk-SK" b="1"/>
              <a:t>Zásah do činnosti zdroja.</a:t>
            </a:r>
            <a:r>
              <a:rPr lang="sk-SK" altLang="sk-SK"/>
              <a:t> Ďalšie vyšetrovanie hypotéz zdroja nemá zmysel </a:t>
            </a:r>
            <a:r>
              <a:rPr lang="en-US" altLang="sk-SK">
                <a:sym typeface="Wingdings" panose="05000000000000000000" pitchFamily="2" charset="2"/>
              </a:rPr>
              <a:t></a:t>
            </a:r>
            <a:r>
              <a:rPr lang="sk-SK" altLang="sk-SK">
                <a:sym typeface="Wingdings" panose="05000000000000000000" pitchFamily="2" charset="2"/>
              </a:rPr>
              <a:t> ukončenie práce zdroja.</a:t>
            </a:r>
          </a:p>
          <a:p>
            <a:pPr algn="just">
              <a:spcBef>
                <a:spcPct val="20000"/>
              </a:spcBef>
              <a:buClrTx/>
              <a:buSzTx/>
              <a:buFont typeface="Wingdings" panose="05000000000000000000" pitchFamily="2" charset="2"/>
              <a:buChar char="q"/>
            </a:pPr>
            <a:r>
              <a:rPr lang="sk-SK" altLang="sk-SK" b="1">
                <a:sym typeface="Wingdings" panose="05000000000000000000" pitchFamily="2" charset="2"/>
              </a:rPr>
              <a:t>Prechod na vyšetrovanie ďalšieho zdroja.</a:t>
            </a:r>
            <a:r>
              <a:rPr lang="sk-SK" altLang="sk-SK" b="1"/>
              <a:t> </a:t>
            </a:r>
            <a:r>
              <a:rPr lang="sk-SK" altLang="sk-SK"/>
              <a:t>Uskutočňuje DÉMON vo forme pravidla. Prechod môže byť preddefinovaný alebo závislý na okamžitom stave riešenia. Pomocou démona je možné vyjadriť, či za určitého stavu riešenia bude použitie jedného zdroja znamenať väčší prínos ako použitie ostatných zdrojov.</a:t>
            </a:r>
          </a:p>
        </p:txBody>
      </p:sp>
      <p:sp>
        <p:nvSpPr>
          <p:cNvPr id="91141" name="Rectangle 5">
            <a:extLst>
              <a:ext uri="{FF2B5EF4-FFF2-40B4-BE49-F238E27FC236}">
                <a16:creationId xmlns:a16="http://schemas.microsoft.com/office/drawing/2014/main" id="{C318A8DE-1336-4FDF-9547-BBBE038994C5}"/>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91142" name="Rectangle 6">
            <a:extLst>
              <a:ext uri="{FF2B5EF4-FFF2-40B4-BE49-F238E27FC236}">
                <a16:creationId xmlns:a16="http://schemas.microsoft.com/office/drawing/2014/main" id="{0E2296F5-5DED-452F-BCF5-A228F0EB5C86}"/>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69C376DD-4E8A-499E-83AA-3E589E3B83DD}"/>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72913679-28A9-4278-ABF0-C07136709771}"/>
              </a:ext>
            </a:extLst>
          </p:cNvPr>
          <p:cNvSpPr>
            <a:spLocks noGrp="1"/>
          </p:cNvSpPr>
          <p:nvPr>
            <p:ph type="sldNum" sz="quarter" idx="12"/>
          </p:nvPr>
        </p:nvSpPr>
        <p:spPr/>
        <p:txBody>
          <a:bodyPr/>
          <a:lstStyle/>
          <a:p>
            <a:fld id="{DA657A0B-BC62-4918-BAED-2C75FE9A9A70}" type="slidenum">
              <a:rPr lang="cs-CZ" altLang="sk-SK"/>
              <a:pPr/>
              <a:t>17</a:t>
            </a:fld>
            <a:r>
              <a:rPr lang="sk-SK" altLang="sk-SK"/>
              <a:t>/17</a:t>
            </a:r>
            <a:endParaRPr lang="cs-CZ" altLang="sk-SK"/>
          </a:p>
        </p:txBody>
      </p:sp>
      <p:sp>
        <p:nvSpPr>
          <p:cNvPr id="92162" name="Rectangle 2">
            <a:extLst>
              <a:ext uri="{FF2B5EF4-FFF2-40B4-BE49-F238E27FC236}">
                <a16:creationId xmlns:a16="http://schemas.microsoft.com/office/drawing/2014/main" id="{B3D2ACA0-B0D8-4AB6-8420-B7D648D5B464}"/>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92163" name="Rectangle 3">
            <a:extLst>
              <a:ext uri="{FF2B5EF4-FFF2-40B4-BE49-F238E27FC236}">
                <a16:creationId xmlns:a16="http://schemas.microsoft.com/office/drawing/2014/main" id="{F4A2E8AF-5FF7-4B8E-8389-605CBA487C91}"/>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7</a:t>
            </a:r>
            <a:r>
              <a:rPr lang="en-US" altLang="sk-SK" sz="3600">
                <a:solidFill>
                  <a:srgbClr val="FF0000"/>
                </a:solidFill>
              </a:rPr>
              <a:t>.</a:t>
            </a:r>
            <a:r>
              <a:rPr lang="sk-SK" altLang="sk-SK" sz="3600">
                <a:solidFill>
                  <a:srgbClr val="FF0000"/>
                </a:solidFill>
              </a:rPr>
              <a:t> Riadenie typu tabuľa	</a:t>
            </a:r>
            <a:endParaRPr lang="cs-CZ" altLang="sk-SK" sz="3600">
              <a:solidFill>
                <a:srgbClr val="FF0000"/>
              </a:solidFill>
            </a:endParaRPr>
          </a:p>
        </p:txBody>
      </p:sp>
      <p:sp>
        <p:nvSpPr>
          <p:cNvPr id="92164" name="Rectangle 4">
            <a:extLst>
              <a:ext uri="{FF2B5EF4-FFF2-40B4-BE49-F238E27FC236}">
                <a16:creationId xmlns:a16="http://schemas.microsoft.com/office/drawing/2014/main" id="{17A05991-FEE0-465A-95BC-8E0D8E8C6075}"/>
              </a:ext>
            </a:extLst>
          </p:cNvPr>
          <p:cNvSpPr>
            <a:spLocks noChangeArrowheads="1"/>
          </p:cNvSpPr>
          <p:nvPr/>
        </p:nvSpPr>
        <p:spPr bwMode="auto">
          <a:xfrm>
            <a:off x="457200" y="1371600"/>
            <a:ext cx="8458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Je potrebné ďalej riešiť:</a:t>
            </a:r>
          </a:p>
          <a:p>
            <a:pPr algn="just">
              <a:spcBef>
                <a:spcPct val="20000"/>
              </a:spcBef>
              <a:buClrTx/>
              <a:buSzTx/>
              <a:buFont typeface="Wingdings" panose="05000000000000000000" pitchFamily="2" charset="2"/>
              <a:buChar char="q"/>
            </a:pPr>
            <a:r>
              <a:rPr lang="sk-SK" altLang="sk-SK" b="1"/>
              <a:t>Či sa vracať k už použitému zdroju znalostí. </a:t>
            </a:r>
            <a:r>
              <a:rPr lang="sk-SK" altLang="sk-SK"/>
              <a:t>Môže pomôcť pri upresňovaní relevantných informácií.</a:t>
            </a:r>
            <a:endParaRPr lang="en-US" altLang="sk-SK"/>
          </a:p>
          <a:p>
            <a:pPr algn="just">
              <a:spcBef>
                <a:spcPct val="20000"/>
              </a:spcBef>
              <a:buClrTx/>
              <a:buSzTx/>
              <a:buFont typeface="Wingdings" panose="05000000000000000000" pitchFamily="2" charset="2"/>
              <a:buChar char="q"/>
            </a:pPr>
            <a:r>
              <a:rPr lang="sk-SK" altLang="sk-SK" b="1"/>
              <a:t>Aké informácie zahrnúť do tabule. </a:t>
            </a:r>
          </a:p>
          <a:p>
            <a:pPr algn="just">
              <a:spcBef>
                <a:spcPct val="20000"/>
              </a:spcBef>
              <a:buClrTx/>
              <a:buSzTx/>
              <a:buFont typeface="Wingdings" panose="05000000000000000000" pitchFamily="2" charset="2"/>
              <a:buNone/>
            </a:pPr>
            <a:r>
              <a:rPr lang="sk-SK" altLang="sk-SK"/>
              <a:t>	- medzi-výsledky t.j. hypotézy jednotlivých zdrojov</a:t>
            </a:r>
          </a:p>
          <a:p>
            <a:pPr algn="just">
              <a:spcBef>
                <a:spcPct val="20000"/>
              </a:spcBef>
              <a:buClrTx/>
              <a:buSzTx/>
              <a:buFont typeface="Wingdings" panose="05000000000000000000" pitchFamily="2" charset="2"/>
              <a:buNone/>
            </a:pPr>
            <a:r>
              <a:rPr lang="sk-SK" altLang="sk-SK"/>
              <a:t>	- dôležité informácie pre prenos medzi zdrojmi t.j. styčné uzly.</a:t>
            </a:r>
          </a:p>
          <a:p>
            <a:pPr algn="just">
              <a:spcBef>
                <a:spcPct val="20000"/>
              </a:spcBef>
              <a:buClrTx/>
              <a:buSzTx/>
              <a:buFont typeface="Wingdings" panose="05000000000000000000" pitchFamily="2" charset="2"/>
              <a:buNone/>
            </a:pPr>
            <a:endParaRPr lang="sk-SK" altLang="sk-SK"/>
          </a:p>
          <a:p>
            <a:pPr algn="just">
              <a:spcBef>
                <a:spcPct val="20000"/>
              </a:spcBef>
              <a:buClrTx/>
              <a:buSzTx/>
              <a:buFont typeface="Wingdings" panose="05000000000000000000" pitchFamily="2" charset="2"/>
              <a:buNone/>
            </a:pPr>
            <a:r>
              <a:rPr lang="sk-SK" altLang="sk-SK"/>
              <a:t>Démony vo veľkej miere ovplyvňujú prácu jednotlivých zdrojov znalostí.</a:t>
            </a:r>
          </a:p>
          <a:p>
            <a:pPr algn="just">
              <a:spcBef>
                <a:spcPct val="20000"/>
              </a:spcBef>
              <a:buClrTx/>
              <a:buSzTx/>
              <a:buFont typeface="Wingdings" panose="05000000000000000000" pitchFamily="2" charset="2"/>
              <a:buNone/>
            </a:pPr>
            <a:r>
              <a:rPr lang="sk-SK" altLang="sk-SK"/>
              <a:t>Riadenie typu tabuľa bolo použité v znalostnom systéme FEL-EXPERT.</a:t>
            </a:r>
          </a:p>
        </p:txBody>
      </p:sp>
      <p:sp>
        <p:nvSpPr>
          <p:cNvPr id="92165" name="Rectangle 5">
            <a:extLst>
              <a:ext uri="{FF2B5EF4-FFF2-40B4-BE49-F238E27FC236}">
                <a16:creationId xmlns:a16="http://schemas.microsoft.com/office/drawing/2014/main" id="{B10B5A1F-8F09-453E-A8B0-06769B439D23}"/>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92166" name="Rectangle 6">
            <a:extLst>
              <a:ext uri="{FF2B5EF4-FFF2-40B4-BE49-F238E27FC236}">
                <a16:creationId xmlns:a16="http://schemas.microsoft.com/office/drawing/2014/main" id="{A43B7CD0-B58C-4FFE-B089-DE695F6559CE}"/>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jekt pre pätu 4">
            <a:extLst>
              <a:ext uri="{FF2B5EF4-FFF2-40B4-BE49-F238E27FC236}">
                <a16:creationId xmlns:a16="http://schemas.microsoft.com/office/drawing/2014/main" id="{8BB655A4-953F-4EFF-8DFE-9398B10DA04A}"/>
              </a:ext>
            </a:extLst>
          </p:cNvPr>
          <p:cNvSpPr>
            <a:spLocks noGrp="1"/>
          </p:cNvSpPr>
          <p:nvPr>
            <p:ph type="ftr" sz="quarter" idx="11"/>
          </p:nvPr>
        </p:nvSpPr>
        <p:spPr/>
        <p:txBody>
          <a:bodyPr/>
          <a:lstStyle/>
          <a:p>
            <a:r>
              <a:rPr lang="cs-CZ" altLang="sk-SK"/>
              <a:t>Katedra kybernetiky a umelej inteligencie FEI, TU v Košiciach</a:t>
            </a:r>
          </a:p>
        </p:txBody>
      </p:sp>
      <p:sp>
        <p:nvSpPr>
          <p:cNvPr id="6" name="Zástupný objekt pre číslo snímky 5">
            <a:extLst>
              <a:ext uri="{FF2B5EF4-FFF2-40B4-BE49-F238E27FC236}">
                <a16:creationId xmlns:a16="http://schemas.microsoft.com/office/drawing/2014/main" id="{C75C05D4-60A0-4CC5-AC78-A270F5D081F6}"/>
              </a:ext>
            </a:extLst>
          </p:cNvPr>
          <p:cNvSpPr>
            <a:spLocks noGrp="1"/>
          </p:cNvSpPr>
          <p:nvPr>
            <p:ph type="sldNum" sz="quarter" idx="12"/>
          </p:nvPr>
        </p:nvSpPr>
        <p:spPr/>
        <p:txBody>
          <a:bodyPr/>
          <a:lstStyle/>
          <a:p>
            <a:fld id="{A31001B2-F66B-40A3-B46A-7F6715237726}" type="slidenum">
              <a:rPr lang="cs-CZ" altLang="sk-SK"/>
              <a:pPr/>
              <a:t>2</a:t>
            </a:fld>
            <a:r>
              <a:rPr lang="sk-SK" altLang="sk-SK"/>
              <a:t>/17</a:t>
            </a:r>
            <a:endParaRPr lang="cs-CZ" altLang="sk-SK"/>
          </a:p>
        </p:txBody>
      </p:sp>
      <p:sp>
        <p:nvSpPr>
          <p:cNvPr id="16392" name="Rectangle 8">
            <a:extLst>
              <a:ext uri="{FF2B5EF4-FFF2-40B4-BE49-F238E27FC236}">
                <a16:creationId xmlns:a16="http://schemas.microsoft.com/office/drawing/2014/main" id="{22D717BA-8AD1-49C0-A80A-7F52E462AAAD}"/>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k-SK"/>
          </a:p>
        </p:txBody>
      </p:sp>
      <p:sp>
        <p:nvSpPr>
          <p:cNvPr id="16390" name="Rectangle 6">
            <a:extLst>
              <a:ext uri="{FF2B5EF4-FFF2-40B4-BE49-F238E27FC236}">
                <a16:creationId xmlns:a16="http://schemas.microsoft.com/office/drawing/2014/main" id="{43F98E59-9D21-4E33-83FE-4938376698CE}"/>
              </a:ext>
            </a:extLst>
          </p:cNvPr>
          <p:cNvSpPr>
            <a:spLocks noGrp="1" noChangeArrowheads="1"/>
          </p:cNvSpPr>
          <p:nvPr>
            <p:ph type="title"/>
          </p:nvPr>
        </p:nvSpPr>
        <p:spPr>
          <a:xfrm>
            <a:off x="1093788" y="284163"/>
            <a:ext cx="7772400" cy="706437"/>
          </a:xfrm>
        </p:spPr>
        <p:txBody>
          <a:bodyPr/>
          <a:lstStyle/>
          <a:p>
            <a:pPr algn="ctr"/>
            <a:r>
              <a:rPr lang="sk-SK" altLang="sk-SK" sz="3600">
                <a:solidFill>
                  <a:srgbClr val="FF0000"/>
                </a:solidFill>
              </a:rPr>
              <a:t>Osnova prednášky</a:t>
            </a:r>
            <a:endParaRPr lang="cs-CZ" altLang="sk-SK" sz="3600">
              <a:solidFill>
                <a:srgbClr val="FF0000"/>
              </a:solidFill>
            </a:endParaRPr>
          </a:p>
        </p:txBody>
      </p:sp>
      <p:sp>
        <p:nvSpPr>
          <p:cNvPr id="16391" name="Rectangle 7">
            <a:extLst>
              <a:ext uri="{FF2B5EF4-FFF2-40B4-BE49-F238E27FC236}">
                <a16:creationId xmlns:a16="http://schemas.microsoft.com/office/drawing/2014/main" id="{8545447B-D3E3-4DFD-8259-38CE8CC5D01B}"/>
              </a:ext>
            </a:extLst>
          </p:cNvPr>
          <p:cNvSpPr>
            <a:spLocks noGrp="1" noChangeArrowheads="1"/>
          </p:cNvSpPr>
          <p:nvPr>
            <p:ph type="body" idx="1"/>
          </p:nvPr>
        </p:nvSpPr>
        <p:spPr>
          <a:xfrm>
            <a:off x="914400" y="1219200"/>
            <a:ext cx="7772400" cy="4724400"/>
          </a:xfrm>
        </p:spPr>
        <p:txBody>
          <a:bodyPr/>
          <a:lstStyle/>
          <a:p>
            <a:pPr marL="609600" indent="-609600" algn="just">
              <a:buSzTx/>
              <a:buFont typeface="Wingdings" panose="05000000000000000000" pitchFamily="2" charset="2"/>
              <a:buAutoNum type="arabicPeriod"/>
            </a:pPr>
            <a:r>
              <a:rPr lang="sk-SK" altLang="sk-SK"/>
              <a:t>Vyhodnocovanie ZS</a:t>
            </a:r>
          </a:p>
          <a:p>
            <a:pPr marL="609600" indent="-609600" algn="just">
              <a:buSzTx/>
              <a:buFont typeface="Wingdings" panose="05000000000000000000" pitchFamily="2" charset="2"/>
              <a:buAutoNum type="arabicPeriod"/>
            </a:pPr>
            <a:r>
              <a:rPr lang="sk-SK" altLang="sk-SK"/>
              <a:t>Verifikácia ZS</a:t>
            </a:r>
          </a:p>
          <a:p>
            <a:pPr marL="609600" indent="-609600" algn="just">
              <a:buSzTx/>
              <a:buFont typeface="Wingdings" panose="05000000000000000000" pitchFamily="2" charset="2"/>
              <a:buAutoNum type="arabicPeriod"/>
            </a:pPr>
            <a:r>
              <a:rPr lang="sk-SK" altLang="sk-SK"/>
              <a:t>Validácia ZS</a:t>
            </a:r>
          </a:p>
          <a:p>
            <a:pPr marL="609600" indent="-609600" algn="just">
              <a:buSzTx/>
              <a:buFont typeface="Wingdings" panose="05000000000000000000" pitchFamily="2" charset="2"/>
              <a:buAutoNum type="arabicPeriod"/>
            </a:pPr>
            <a:r>
              <a:rPr lang="sk-SK" altLang="sk-SK"/>
              <a:t>Prijatie používateľom</a:t>
            </a:r>
          </a:p>
          <a:p>
            <a:pPr marL="609600" indent="-609600" algn="just">
              <a:buSzTx/>
              <a:buFont typeface="Wingdings" panose="05000000000000000000" pitchFamily="2" charset="2"/>
              <a:buAutoNum type="arabicPeriod"/>
            </a:pPr>
            <a:r>
              <a:rPr lang="sk-SK" altLang="sk-SK"/>
              <a:t>Model používateľa</a:t>
            </a:r>
          </a:p>
          <a:p>
            <a:pPr marL="609600" indent="-609600" algn="just">
              <a:buSzTx/>
              <a:buFont typeface="Wingdings" panose="05000000000000000000" pitchFamily="2" charset="2"/>
              <a:buAutoNum type="arabicPeriod"/>
            </a:pPr>
            <a:r>
              <a:rPr lang="sk-SK" altLang="sk-SK"/>
              <a:t>Reprezentácia tabule</a:t>
            </a:r>
          </a:p>
          <a:p>
            <a:pPr marL="609600" indent="-609600" algn="just">
              <a:buSzTx/>
              <a:buFont typeface="Wingdings" panose="05000000000000000000" pitchFamily="2" charset="2"/>
              <a:buAutoNum type="arabicPeriod"/>
            </a:pPr>
            <a:r>
              <a:rPr lang="sk-SK" altLang="sk-SK"/>
              <a:t>Riadenie typu tabuľa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B725D378-E39F-4D2E-8ACD-DBB2E1F7417E}"/>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561A489A-F551-4CE3-A4B1-AB61E29DB5BD}"/>
              </a:ext>
            </a:extLst>
          </p:cNvPr>
          <p:cNvSpPr>
            <a:spLocks noGrp="1"/>
          </p:cNvSpPr>
          <p:nvPr>
            <p:ph type="sldNum" sz="quarter" idx="12"/>
          </p:nvPr>
        </p:nvSpPr>
        <p:spPr/>
        <p:txBody>
          <a:bodyPr/>
          <a:lstStyle/>
          <a:p>
            <a:fld id="{6714E139-809F-4F9D-90C1-BFD51276494C}" type="slidenum">
              <a:rPr lang="cs-CZ" altLang="sk-SK"/>
              <a:pPr/>
              <a:t>3</a:t>
            </a:fld>
            <a:r>
              <a:rPr lang="sk-SK" altLang="sk-SK"/>
              <a:t>/17</a:t>
            </a:r>
            <a:endParaRPr lang="cs-CZ" altLang="sk-SK"/>
          </a:p>
        </p:txBody>
      </p:sp>
      <p:sp>
        <p:nvSpPr>
          <p:cNvPr id="56322" name="Rectangle 2">
            <a:extLst>
              <a:ext uri="{FF2B5EF4-FFF2-40B4-BE49-F238E27FC236}">
                <a16:creationId xmlns:a16="http://schemas.microsoft.com/office/drawing/2014/main" id="{5BC19898-1787-459B-A181-8119ED056C6C}"/>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56323" name="Rectangle 3">
            <a:extLst>
              <a:ext uri="{FF2B5EF4-FFF2-40B4-BE49-F238E27FC236}">
                <a16:creationId xmlns:a16="http://schemas.microsoft.com/office/drawing/2014/main" id="{B3C85690-9BCB-44C8-8D7E-EE2BB669A985}"/>
              </a:ext>
            </a:extLst>
          </p:cNvPr>
          <p:cNvSpPr>
            <a:spLocks noChangeArrowheads="1"/>
          </p:cNvSpPr>
          <p:nvPr/>
        </p:nvSpPr>
        <p:spPr bwMode="auto">
          <a:xfrm>
            <a:off x="1093788" y="284163"/>
            <a:ext cx="7772400" cy="706437"/>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1. Vyhodnocovanie ZS	</a:t>
            </a:r>
            <a:endParaRPr lang="cs-CZ" altLang="sk-SK" sz="3600">
              <a:solidFill>
                <a:srgbClr val="FF0000"/>
              </a:solidFill>
            </a:endParaRPr>
          </a:p>
        </p:txBody>
      </p:sp>
      <p:sp>
        <p:nvSpPr>
          <p:cNvPr id="56324" name="Rectangle 4">
            <a:extLst>
              <a:ext uri="{FF2B5EF4-FFF2-40B4-BE49-F238E27FC236}">
                <a16:creationId xmlns:a16="http://schemas.microsoft.com/office/drawing/2014/main" id="{107F0240-B191-4004-9E15-678C865E2824}"/>
              </a:ext>
            </a:extLst>
          </p:cNvPr>
          <p:cNvSpPr>
            <a:spLocks noChangeArrowheads="1"/>
          </p:cNvSpPr>
          <p:nvPr/>
        </p:nvSpPr>
        <p:spPr bwMode="auto">
          <a:xfrm>
            <a:off x="533400" y="1447800"/>
            <a:ext cx="83820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sz="2800"/>
              <a:t>ZS sa v procese tvorby opakovane vyhodnocuje, resp. testuje. Vyhodnocovanie zahŕňa tri procesy:</a:t>
            </a:r>
          </a:p>
          <a:p>
            <a:pPr algn="just">
              <a:spcBef>
                <a:spcPct val="20000"/>
              </a:spcBef>
              <a:buClrTx/>
              <a:buSzTx/>
              <a:buFont typeface="Wingdings" panose="05000000000000000000" pitchFamily="2" charset="2"/>
              <a:buChar char="q"/>
            </a:pPr>
            <a:r>
              <a:rPr lang="sk-SK" altLang="sk-SK" sz="2800" b="1"/>
              <a:t>Verifikáciu</a:t>
            </a:r>
            <a:r>
              <a:rPr lang="sk-SK" altLang="sk-SK" sz="2800"/>
              <a:t> – kontrolu vnútornej konzistentnosti a úplnosti.</a:t>
            </a:r>
          </a:p>
          <a:p>
            <a:pPr algn="just">
              <a:spcBef>
                <a:spcPct val="20000"/>
              </a:spcBef>
              <a:buClrTx/>
              <a:buSzTx/>
              <a:buFont typeface="Wingdings" panose="05000000000000000000" pitchFamily="2" charset="2"/>
              <a:buChar char="q"/>
            </a:pPr>
            <a:r>
              <a:rPr lang="sk-SK" altLang="sk-SK" sz="2800" b="1"/>
              <a:t>Validáciu</a:t>
            </a:r>
            <a:r>
              <a:rPr lang="sk-SK" altLang="sk-SK" sz="2800"/>
              <a:t> – stanovenie, či ZS uspokojivo realizuje ciele, pre ktoré bol navrhnutý.</a:t>
            </a:r>
          </a:p>
          <a:p>
            <a:pPr algn="just">
              <a:spcBef>
                <a:spcPct val="20000"/>
              </a:spcBef>
              <a:buClrTx/>
              <a:buSzTx/>
              <a:buFont typeface="Wingdings" panose="05000000000000000000" pitchFamily="2" charset="2"/>
              <a:buChar char="q"/>
            </a:pPr>
            <a:r>
              <a:rPr lang="sk-SK" altLang="sk-SK" sz="2800" b="1"/>
              <a:t>Prijatie používateľom </a:t>
            </a:r>
            <a:r>
              <a:rPr lang="en-US" altLang="sk-SK" sz="2800" b="1"/>
              <a:t>(</a:t>
            </a:r>
            <a:r>
              <a:rPr lang="sk-SK" altLang="sk-SK" sz="2800" b="1"/>
              <a:t>user acceptance</a:t>
            </a:r>
            <a:r>
              <a:rPr lang="en-US" altLang="sk-SK" sz="2800" b="1"/>
              <a:t>)</a:t>
            </a:r>
            <a:r>
              <a:rPr lang="sk-SK" altLang="sk-SK" sz="2800"/>
              <a:t> – použiteľnosť systému pre konečného používateľa</a:t>
            </a:r>
          </a:p>
          <a:p>
            <a:pPr algn="just">
              <a:spcBef>
                <a:spcPct val="20000"/>
              </a:spcBef>
              <a:buClrTx/>
              <a:buSzTx/>
              <a:buFont typeface="Wingdings" panose="05000000000000000000" pitchFamily="2" charset="2"/>
              <a:buNone/>
            </a:pPr>
            <a:r>
              <a:rPr lang="sk-SK" altLang="sk-SK" sz="2800"/>
              <a:t>Testovanie je dôležité a to v každej fáze návrhu. Každá modifikácia prototypu musí byť znovu vyhodnotená.</a:t>
            </a:r>
          </a:p>
        </p:txBody>
      </p:sp>
      <p:sp>
        <p:nvSpPr>
          <p:cNvPr id="56332" name="Rectangle 12">
            <a:extLst>
              <a:ext uri="{FF2B5EF4-FFF2-40B4-BE49-F238E27FC236}">
                <a16:creationId xmlns:a16="http://schemas.microsoft.com/office/drawing/2014/main" id="{28069F84-CA5A-4680-B66D-F2F31FE4972E}"/>
              </a:ext>
            </a:extLst>
          </p:cNvPr>
          <p:cNvSpPr>
            <a:spLocks noChangeArrowheads="1"/>
          </p:cNvSpPr>
          <p:nvPr/>
        </p:nvSpPr>
        <p:spPr bwMode="auto">
          <a:xfrm>
            <a:off x="36195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56334" name="Rectangle 14">
            <a:extLst>
              <a:ext uri="{FF2B5EF4-FFF2-40B4-BE49-F238E27FC236}">
                <a16:creationId xmlns:a16="http://schemas.microsoft.com/office/drawing/2014/main" id="{1A083874-729C-4DD9-9006-33737E191ADB}"/>
              </a:ext>
            </a:extLst>
          </p:cNvPr>
          <p:cNvSpPr>
            <a:spLocks noChangeArrowheads="1"/>
          </p:cNvSpPr>
          <p:nvPr/>
        </p:nvSpPr>
        <p:spPr bwMode="auto">
          <a:xfrm>
            <a:off x="3938588"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1pPr>
            <a:lvl2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2pPr>
            <a:lvl3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3pPr>
            <a:lvl4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4pPr>
            <a:lvl5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5pPr>
            <a:lvl6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6pPr>
            <a:lvl7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7pPr>
            <a:lvl8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8pPr>
            <a:lvl9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9pPr>
          </a:lstStyle>
          <a:p>
            <a:pPr>
              <a:spcBef>
                <a:spcPct val="20000"/>
              </a:spcBef>
            </a:pPr>
            <a:endParaRPr lang="sk-SK" altLang="sk-SK"/>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4F5413AC-B002-4731-ADBE-3E81319F1AE1}"/>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0B0210B2-E95C-495B-A9A0-D9479D881104}"/>
              </a:ext>
            </a:extLst>
          </p:cNvPr>
          <p:cNvSpPr>
            <a:spLocks noGrp="1"/>
          </p:cNvSpPr>
          <p:nvPr>
            <p:ph type="sldNum" sz="quarter" idx="12"/>
          </p:nvPr>
        </p:nvSpPr>
        <p:spPr/>
        <p:txBody>
          <a:bodyPr/>
          <a:lstStyle/>
          <a:p>
            <a:fld id="{4BCD43F4-981F-488B-96DE-A71A2D5EA1C4}" type="slidenum">
              <a:rPr lang="cs-CZ" altLang="sk-SK"/>
              <a:pPr/>
              <a:t>4</a:t>
            </a:fld>
            <a:r>
              <a:rPr lang="sk-SK" altLang="sk-SK"/>
              <a:t>/17</a:t>
            </a:r>
            <a:endParaRPr lang="cs-CZ" altLang="sk-SK"/>
          </a:p>
        </p:txBody>
      </p:sp>
      <p:sp>
        <p:nvSpPr>
          <p:cNvPr id="72706" name="Rectangle 2">
            <a:extLst>
              <a:ext uri="{FF2B5EF4-FFF2-40B4-BE49-F238E27FC236}">
                <a16:creationId xmlns:a16="http://schemas.microsoft.com/office/drawing/2014/main" id="{D1B665EA-3401-4557-9F8D-E61702CA24E4}"/>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72707" name="Rectangle 3">
            <a:extLst>
              <a:ext uri="{FF2B5EF4-FFF2-40B4-BE49-F238E27FC236}">
                <a16:creationId xmlns:a16="http://schemas.microsoft.com/office/drawing/2014/main" id="{F9A52AFA-F225-4BD8-ACC8-AF0CD0622ACB}"/>
              </a:ext>
            </a:extLst>
          </p:cNvPr>
          <p:cNvSpPr>
            <a:spLocks noChangeArrowheads="1"/>
          </p:cNvSpPr>
          <p:nvPr/>
        </p:nvSpPr>
        <p:spPr bwMode="auto">
          <a:xfrm>
            <a:off x="1093788" y="284163"/>
            <a:ext cx="7772400" cy="706437"/>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2. Verifikácia ZS	</a:t>
            </a:r>
            <a:endParaRPr lang="cs-CZ" altLang="sk-SK" sz="3600">
              <a:solidFill>
                <a:srgbClr val="FF0000"/>
              </a:solidFill>
            </a:endParaRPr>
          </a:p>
        </p:txBody>
      </p:sp>
      <p:sp>
        <p:nvSpPr>
          <p:cNvPr id="72708" name="Rectangle 4">
            <a:extLst>
              <a:ext uri="{FF2B5EF4-FFF2-40B4-BE49-F238E27FC236}">
                <a16:creationId xmlns:a16="http://schemas.microsoft.com/office/drawing/2014/main" id="{C5A55B27-DEE8-47DF-ADD3-5D463E3502AA}"/>
              </a:ext>
            </a:extLst>
          </p:cNvPr>
          <p:cNvSpPr>
            <a:spLocks noChangeArrowheads="1"/>
          </p:cNvSpPr>
          <p:nvPr/>
        </p:nvSpPr>
        <p:spPr bwMode="auto">
          <a:xfrm>
            <a:off x="533400" y="1447800"/>
            <a:ext cx="83820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sz="2800"/>
              <a:t>Testuje formálnu nie významovú správnosť testami:</a:t>
            </a:r>
          </a:p>
          <a:p>
            <a:pPr algn="just">
              <a:spcBef>
                <a:spcPct val="20000"/>
              </a:spcBef>
              <a:buClrTx/>
              <a:buSzTx/>
              <a:buFont typeface="Wingdings" panose="05000000000000000000" pitchFamily="2" charset="2"/>
              <a:buNone/>
            </a:pPr>
            <a:endParaRPr lang="sk-SK" altLang="sk-SK" sz="2800"/>
          </a:p>
          <a:p>
            <a:pPr algn="just">
              <a:spcBef>
                <a:spcPct val="20000"/>
              </a:spcBef>
              <a:buClrTx/>
              <a:buSzTx/>
              <a:buFont typeface="Wingdings" panose="05000000000000000000" pitchFamily="2" charset="2"/>
              <a:buChar char="q"/>
            </a:pPr>
            <a:r>
              <a:rPr lang="sk-SK" altLang="sk-SK" sz="2800" b="1"/>
              <a:t>Test konzistentnosti BZ.  </a:t>
            </a:r>
            <a:r>
              <a:rPr lang="sk-SK" altLang="sk-SK" sz="2800"/>
              <a:t>BZ je konzistentná, ak neobsahuje kontradičné pravidlá.</a:t>
            </a:r>
          </a:p>
          <a:p>
            <a:pPr algn="just">
              <a:spcBef>
                <a:spcPct val="20000"/>
              </a:spcBef>
              <a:buClrTx/>
              <a:buSzTx/>
              <a:buFont typeface="Wingdings" panose="05000000000000000000" pitchFamily="2" charset="2"/>
              <a:buChar char="q"/>
            </a:pPr>
            <a:r>
              <a:rPr lang="sk-SK" altLang="sk-SK" sz="2800" b="1"/>
              <a:t>Test kompletnosti BZ.  </a:t>
            </a:r>
            <a:r>
              <a:rPr lang="sk-SK" altLang="sk-SK" sz="2800"/>
              <a:t>BZ je komplexná, ak je schopná spracovať každú situáciu domény.</a:t>
            </a:r>
          </a:p>
          <a:p>
            <a:pPr algn="just">
              <a:spcBef>
                <a:spcPct val="20000"/>
              </a:spcBef>
              <a:buClrTx/>
              <a:buSzTx/>
              <a:buFont typeface="Wingdings" panose="05000000000000000000" pitchFamily="2" charset="2"/>
              <a:buChar char="q"/>
            </a:pPr>
            <a:r>
              <a:rPr lang="sk-SK" altLang="sk-SK" sz="2800" b="1"/>
              <a:t>Test na navrhnuté pravidlá</a:t>
            </a:r>
            <a:r>
              <a:rPr lang="sk-SK" altLang="sk-SK" sz="2800"/>
              <a:t>.  Odstraňujú sa pravidlá, ktoré sú zahrnuté v iných pravidlách. Odstraňujú sa z BZ sľučky.</a:t>
            </a:r>
          </a:p>
        </p:txBody>
      </p:sp>
      <p:sp>
        <p:nvSpPr>
          <p:cNvPr id="72709" name="Rectangle 5">
            <a:extLst>
              <a:ext uri="{FF2B5EF4-FFF2-40B4-BE49-F238E27FC236}">
                <a16:creationId xmlns:a16="http://schemas.microsoft.com/office/drawing/2014/main" id="{CD579EDC-7FA9-43CC-B83C-724A905478B6}"/>
              </a:ext>
            </a:extLst>
          </p:cNvPr>
          <p:cNvSpPr>
            <a:spLocks noChangeArrowheads="1"/>
          </p:cNvSpPr>
          <p:nvPr/>
        </p:nvSpPr>
        <p:spPr bwMode="auto">
          <a:xfrm>
            <a:off x="36195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72710" name="Rectangle 6">
            <a:extLst>
              <a:ext uri="{FF2B5EF4-FFF2-40B4-BE49-F238E27FC236}">
                <a16:creationId xmlns:a16="http://schemas.microsoft.com/office/drawing/2014/main" id="{1E57C158-41EC-4D69-8890-FA2326623CC3}"/>
              </a:ext>
            </a:extLst>
          </p:cNvPr>
          <p:cNvSpPr>
            <a:spLocks noChangeArrowheads="1"/>
          </p:cNvSpPr>
          <p:nvPr/>
        </p:nvSpPr>
        <p:spPr bwMode="auto">
          <a:xfrm>
            <a:off x="3938588"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1pPr>
            <a:lvl2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2pPr>
            <a:lvl3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3pPr>
            <a:lvl4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4pPr>
            <a:lvl5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5pPr>
            <a:lvl6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6pPr>
            <a:lvl7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7pPr>
            <a:lvl8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8pPr>
            <a:lvl9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9pPr>
          </a:lstStyle>
          <a:p>
            <a:pPr>
              <a:spcBef>
                <a:spcPct val="20000"/>
              </a:spcBef>
            </a:pPr>
            <a:endParaRPr lang="sk-SK" altLang="sk-SK"/>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76BE6BBB-6FF8-44A9-A685-F874C84FA9E2}"/>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EA7E2698-6E14-4268-82AB-0C473C31C5E1}"/>
              </a:ext>
            </a:extLst>
          </p:cNvPr>
          <p:cNvSpPr>
            <a:spLocks noGrp="1"/>
          </p:cNvSpPr>
          <p:nvPr>
            <p:ph type="sldNum" sz="quarter" idx="12"/>
          </p:nvPr>
        </p:nvSpPr>
        <p:spPr/>
        <p:txBody>
          <a:bodyPr/>
          <a:lstStyle/>
          <a:p>
            <a:fld id="{83363B26-B822-4BC5-8C67-2A20435B249E}" type="slidenum">
              <a:rPr lang="cs-CZ" altLang="sk-SK"/>
              <a:pPr/>
              <a:t>5</a:t>
            </a:fld>
            <a:r>
              <a:rPr lang="sk-SK" altLang="sk-SK"/>
              <a:t>/17</a:t>
            </a:r>
            <a:endParaRPr lang="cs-CZ" altLang="sk-SK"/>
          </a:p>
        </p:txBody>
      </p:sp>
      <p:sp>
        <p:nvSpPr>
          <p:cNvPr id="81922" name="Rectangle 2050">
            <a:extLst>
              <a:ext uri="{FF2B5EF4-FFF2-40B4-BE49-F238E27FC236}">
                <a16:creationId xmlns:a16="http://schemas.microsoft.com/office/drawing/2014/main" id="{8B1DB38A-41EA-4408-A8EA-784844EEB56E}"/>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1923" name="Rectangle 2051">
            <a:extLst>
              <a:ext uri="{FF2B5EF4-FFF2-40B4-BE49-F238E27FC236}">
                <a16:creationId xmlns:a16="http://schemas.microsoft.com/office/drawing/2014/main" id="{1450EDC2-34AE-4013-8E2B-7877079ABE1F}"/>
              </a:ext>
            </a:extLst>
          </p:cNvPr>
          <p:cNvSpPr>
            <a:spLocks noChangeArrowheads="1"/>
          </p:cNvSpPr>
          <p:nvPr/>
        </p:nvSpPr>
        <p:spPr bwMode="auto">
          <a:xfrm>
            <a:off x="1093788" y="284163"/>
            <a:ext cx="7772400" cy="706437"/>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2. Verifikácia ZS	</a:t>
            </a:r>
            <a:endParaRPr lang="cs-CZ" altLang="sk-SK" sz="3600">
              <a:solidFill>
                <a:srgbClr val="FF0000"/>
              </a:solidFill>
            </a:endParaRPr>
          </a:p>
        </p:txBody>
      </p:sp>
      <p:sp>
        <p:nvSpPr>
          <p:cNvPr id="81924" name="Rectangle 2052">
            <a:extLst>
              <a:ext uri="{FF2B5EF4-FFF2-40B4-BE49-F238E27FC236}">
                <a16:creationId xmlns:a16="http://schemas.microsoft.com/office/drawing/2014/main" id="{AA3A06E5-2F74-4EB7-A044-A6167512E31C}"/>
              </a:ext>
            </a:extLst>
          </p:cNvPr>
          <p:cNvSpPr>
            <a:spLocks noChangeArrowheads="1"/>
          </p:cNvSpPr>
          <p:nvPr/>
        </p:nvSpPr>
        <p:spPr bwMode="auto">
          <a:xfrm>
            <a:off x="533400" y="1752600"/>
            <a:ext cx="8382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sz="2800" b="1"/>
              <a:t>COVER</a:t>
            </a:r>
            <a:r>
              <a:rPr lang="sk-SK" altLang="sk-SK" sz="2800"/>
              <a:t> – prostriedok na logické testovanie BZ.</a:t>
            </a:r>
          </a:p>
          <a:p>
            <a:pPr algn="just">
              <a:spcBef>
                <a:spcPct val="20000"/>
              </a:spcBef>
              <a:buClrTx/>
              <a:buSzTx/>
              <a:buFontTx/>
              <a:buNone/>
            </a:pPr>
            <a:r>
              <a:rPr lang="sk-SK" altLang="sk-SK" sz="2800"/>
              <a:t>	- Vyhľadáva konfliktné, redundantné a zahrnuté množiny individuálnych aj zreťazených pravidiel.</a:t>
            </a:r>
          </a:p>
          <a:p>
            <a:pPr algn="just">
              <a:spcBef>
                <a:spcPct val="20000"/>
              </a:spcBef>
              <a:buClrTx/>
              <a:buSzTx/>
              <a:buFontTx/>
              <a:buNone/>
            </a:pPr>
            <a:r>
              <a:rPr lang="sk-SK" altLang="sk-SK" sz="2800"/>
              <a:t>	- Odhaľuje  cyklické reťazenie pravidiel.</a:t>
            </a:r>
          </a:p>
          <a:p>
            <a:pPr algn="just">
              <a:spcBef>
                <a:spcPct val="20000"/>
              </a:spcBef>
              <a:buClrTx/>
              <a:buSzTx/>
              <a:buFontTx/>
              <a:buNone/>
            </a:pPr>
            <a:r>
              <a:rPr lang="sk-SK" altLang="sk-SK" sz="2800"/>
              <a:t>	- Indikuje neužitočné a umŕtvujúce pravidlá.</a:t>
            </a:r>
          </a:p>
          <a:p>
            <a:pPr algn="just">
              <a:spcBef>
                <a:spcPct val="20000"/>
              </a:spcBef>
              <a:buClrTx/>
              <a:buSzTx/>
              <a:buFontTx/>
              <a:buNone/>
            </a:pPr>
            <a:r>
              <a:rPr lang="sk-SK" altLang="sk-SK" sz="2800"/>
              <a:t>	- Vyhľadáva nesplniteľné podmienky.</a:t>
            </a:r>
          </a:p>
          <a:p>
            <a:pPr algn="just">
              <a:spcBef>
                <a:spcPct val="20000"/>
              </a:spcBef>
              <a:buClrTx/>
              <a:buSzTx/>
              <a:buFontTx/>
              <a:buNone/>
            </a:pPr>
            <a:r>
              <a:rPr lang="sk-SK" altLang="sk-SK" sz="2800"/>
              <a:t>	- Indikuje chýbajúce pravidlá pre niektoré situácie.</a:t>
            </a:r>
          </a:p>
          <a:p>
            <a:pPr algn="just">
              <a:spcBef>
                <a:spcPct val="20000"/>
              </a:spcBef>
              <a:buClrTx/>
              <a:buSzTx/>
              <a:buFontTx/>
              <a:buNone/>
            </a:pPr>
            <a:r>
              <a:rPr lang="sk-SK" altLang="sk-SK" sz="2800"/>
              <a:t>	- Odhaľuje bežné syntaktické chyby.</a:t>
            </a:r>
          </a:p>
        </p:txBody>
      </p:sp>
      <p:sp>
        <p:nvSpPr>
          <p:cNvPr id="81925" name="Rectangle 2053">
            <a:extLst>
              <a:ext uri="{FF2B5EF4-FFF2-40B4-BE49-F238E27FC236}">
                <a16:creationId xmlns:a16="http://schemas.microsoft.com/office/drawing/2014/main" id="{9FAFC7A2-9FC4-4884-B807-83C60A8035BA}"/>
              </a:ext>
            </a:extLst>
          </p:cNvPr>
          <p:cNvSpPr>
            <a:spLocks noChangeArrowheads="1"/>
          </p:cNvSpPr>
          <p:nvPr/>
        </p:nvSpPr>
        <p:spPr bwMode="auto">
          <a:xfrm>
            <a:off x="36195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1926" name="Rectangle 2054">
            <a:extLst>
              <a:ext uri="{FF2B5EF4-FFF2-40B4-BE49-F238E27FC236}">
                <a16:creationId xmlns:a16="http://schemas.microsoft.com/office/drawing/2014/main" id="{2A191ADE-7217-4CE1-8CB2-C0183E5948BB}"/>
              </a:ext>
            </a:extLst>
          </p:cNvPr>
          <p:cNvSpPr>
            <a:spLocks noChangeArrowheads="1"/>
          </p:cNvSpPr>
          <p:nvPr/>
        </p:nvSpPr>
        <p:spPr bwMode="auto">
          <a:xfrm>
            <a:off x="3938588"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1pPr>
            <a:lvl2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2pPr>
            <a:lvl3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3pPr>
            <a:lvl4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4pPr>
            <a:lvl5pPr>
              <a:spcBef>
                <a:spcPct val="0"/>
              </a:spcBef>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5pPr>
            <a:lvl6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6pPr>
            <a:lvl7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7pPr>
            <a:lvl8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8pPr>
            <a:lvl9pPr fontAlgn="base">
              <a:spcBef>
                <a:spcPct val="0"/>
              </a:spcBef>
              <a:spcAft>
                <a:spcPct val="0"/>
              </a:spcAft>
              <a:tabLst>
                <a:tab pos="539750" algn="l"/>
                <a:tab pos="1260475" algn="l"/>
                <a:tab pos="1620838" algn="l"/>
                <a:tab pos="1981200" algn="l"/>
                <a:tab pos="2339975" algn="l"/>
                <a:tab pos="2700338" algn="l"/>
                <a:tab pos="3060700" algn="l"/>
                <a:tab pos="3421063" algn="l"/>
                <a:tab pos="3781425" algn="l"/>
                <a:tab pos="4140200" algn="l"/>
                <a:tab pos="4500563" algn="l"/>
                <a:tab pos="4860925" algn="l"/>
                <a:tab pos="5221288" algn="l"/>
                <a:tab pos="5581650" algn="l"/>
                <a:tab pos="5940425" algn="l"/>
              </a:tabLst>
              <a:defRPr sz="2400">
                <a:solidFill>
                  <a:schemeClr val="tx1"/>
                </a:solidFill>
                <a:latin typeface="Times New Roman" panose="02020603050405020304" pitchFamily="18" charset="0"/>
              </a:defRPr>
            </a:lvl9pPr>
          </a:lstStyle>
          <a:p>
            <a:pPr>
              <a:spcBef>
                <a:spcPct val="20000"/>
              </a:spcBef>
            </a:pPr>
            <a:endParaRPr lang="sk-SK" altLang="sk-SK"/>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objekt pre pätu 2">
            <a:extLst>
              <a:ext uri="{FF2B5EF4-FFF2-40B4-BE49-F238E27FC236}">
                <a16:creationId xmlns:a16="http://schemas.microsoft.com/office/drawing/2014/main" id="{172B47BD-CC5D-49C7-9105-6BF8A8549A8E}"/>
              </a:ext>
            </a:extLst>
          </p:cNvPr>
          <p:cNvSpPr>
            <a:spLocks noGrp="1"/>
          </p:cNvSpPr>
          <p:nvPr>
            <p:ph type="ftr" sz="quarter" idx="11"/>
          </p:nvPr>
        </p:nvSpPr>
        <p:spPr/>
        <p:txBody>
          <a:bodyPr/>
          <a:lstStyle/>
          <a:p>
            <a:r>
              <a:rPr lang="cs-CZ" altLang="sk-SK"/>
              <a:t>Katedra kybernetiky a umelej inteligencie FEI, TU v Košiciach</a:t>
            </a:r>
          </a:p>
        </p:txBody>
      </p:sp>
      <p:sp>
        <p:nvSpPr>
          <p:cNvPr id="10" name="Zástupný objekt pre číslo snímky 3">
            <a:extLst>
              <a:ext uri="{FF2B5EF4-FFF2-40B4-BE49-F238E27FC236}">
                <a16:creationId xmlns:a16="http://schemas.microsoft.com/office/drawing/2014/main" id="{5E2A8F71-4932-41DF-B6AF-0D2CFD73ECEB}"/>
              </a:ext>
            </a:extLst>
          </p:cNvPr>
          <p:cNvSpPr>
            <a:spLocks noGrp="1"/>
          </p:cNvSpPr>
          <p:nvPr>
            <p:ph type="sldNum" sz="quarter" idx="12"/>
          </p:nvPr>
        </p:nvSpPr>
        <p:spPr/>
        <p:txBody>
          <a:bodyPr/>
          <a:lstStyle/>
          <a:p>
            <a:fld id="{A3992930-C668-4A42-BA56-CE4F1A6AA42E}" type="slidenum">
              <a:rPr lang="cs-CZ" altLang="sk-SK"/>
              <a:pPr/>
              <a:t>6</a:t>
            </a:fld>
            <a:r>
              <a:rPr lang="sk-SK" altLang="sk-SK"/>
              <a:t>/17</a:t>
            </a:r>
            <a:endParaRPr lang="cs-CZ" altLang="sk-SK"/>
          </a:p>
        </p:txBody>
      </p:sp>
      <p:sp>
        <p:nvSpPr>
          <p:cNvPr id="76802" name="Rectangle 2">
            <a:extLst>
              <a:ext uri="{FF2B5EF4-FFF2-40B4-BE49-F238E27FC236}">
                <a16:creationId xmlns:a16="http://schemas.microsoft.com/office/drawing/2014/main" id="{663EF0DA-E42D-415A-9758-1A18BBE72C8A}"/>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76803" name="Rectangle 3">
            <a:extLst>
              <a:ext uri="{FF2B5EF4-FFF2-40B4-BE49-F238E27FC236}">
                <a16:creationId xmlns:a16="http://schemas.microsoft.com/office/drawing/2014/main" id="{8BE23807-2060-477A-8568-406133D4A1C0}"/>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3</a:t>
            </a:r>
            <a:r>
              <a:rPr lang="en-US" altLang="sk-SK" sz="3600">
                <a:solidFill>
                  <a:srgbClr val="FF0000"/>
                </a:solidFill>
              </a:rPr>
              <a:t>.</a:t>
            </a:r>
            <a:r>
              <a:rPr lang="sk-SK" altLang="sk-SK" sz="3600">
                <a:solidFill>
                  <a:srgbClr val="FF0000"/>
                </a:solidFill>
              </a:rPr>
              <a:t> Validácia ZS	</a:t>
            </a:r>
            <a:endParaRPr lang="cs-CZ" altLang="sk-SK" sz="3600">
              <a:solidFill>
                <a:srgbClr val="FF0000"/>
              </a:solidFill>
            </a:endParaRPr>
          </a:p>
        </p:txBody>
      </p:sp>
      <p:sp>
        <p:nvSpPr>
          <p:cNvPr id="76804" name="Rectangle 4">
            <a:extLst>
              <a:ext uri="{FF2B5EF4-FFF2-40B4-BE49-F238E27FC236}">
                <a16:creationId xmlns:a16="http://schemas.microsoft.com/office/drawing/2014/main" id="{22F98629-8743-4F6D-9C4D-54213343CE5F}"/>
              </a:ext>
            </a:extLst>
          </p:cNvPr>
          <p:cNvSpPr>
            <a:spLocks noChangeArrowheads="1"/>
          </p:cNvSpPr>
          <p:nvPr/>
        </p:nvSpPr>
        <p:spPr bwMode="auto">
          <a:xfrm>
            <a:off x="381000" y="10668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Je obtiažna, keďže testuje správnosť z významového hľadiska. Existuje niekoľko prístupov:</a:t>
            </a:r>
          </a:p>
          <a:p>
            <a:pPr algn="just">
              <a:spcBef>
                <a:spcPct val="20000"/>
              </a:spcBef>
              <a:buClrTx/>
              <a:buSzTx/>
              <a:buFont typeface="Wingdings" panose="05000000000000000000" pitchFamily="2" charset="2"/>
              <a:buChar char="q"/>
            </a:pPr>
            <a:r>
              <a:rPr lang="sk-SK" altLang="sk-SK" b="1"/>
              <a:t>Empirické metódy</a:t>
            </a:r>
            <a:r>
              <a:rPr lang="sk-SK" altLang="sk-SK"/>
              <a:t>. Sú dominantné. Spočívajú v testovaní prototypu na testovacích príkladoch a ohodnocovaní výsledkov z hľadiska prijateľnosti, presnosti a správnosti.</a:t>
            </a:r>
          </a:p>
          <a:p>
            <a:pPr algn="just">
              <a:spcBef>
                <a:spcPct val="20000"/>
              </a:spcBef>
              <a:buClrTx/>
              <a:buSzTx/>
              <a:buFont typeface="Wingdings" panose="05000000000000000000" pitchFamily="2" charset="2"/>
              <a:buChar char="q"/>
            </a:pPr>
            <a:r>
              <a:rPr lang="sk-SK" altLang="sk-SK" b="1"/>
              <a:t>Klasická metóda</a:t>
            </a:r>
            <a:r>
              <a:rPr lang="sk-SK" altLang="sk-SK"/>
              <a:t>. Ak nezávislý expert nedokáže odlíšiť riešenia ZS od riešení iného experta, potom je ZS validný.</a:t>
            </a:r>
          </a:p>
          <a:p>
            <a:pPr algn="just">
              <a:spcBef>
                <a:spcPct val="20000"/>
              </a:spcBef>
              <a:buClrTx/>
              <a:buSzTx/>
              <a:buFont typeface="Wingdings" panose="05000000000000000000" pitchFamily="2" charset="2"/>
              <a:buNone/>
            </a:pPr>
            <a:r>
              <a:rPr lang="sk-SK" altLang="sk-SK"/>
              <a:t>	Výsledky ZS je možné testovať voči štandardu:</a:t>
            </a:r>
          </a:p>
          <a:p>
            <a:pPr algn="just">
              <a:spcBef>
                <a:spcPct val="20000"/>
              </a:spcBef>
              <a:buClrTx/>
              <a:buSzTx/>
              <a:buFont typeface="Wingdings" panose="05000000000000000000" pitchFamily="2" charset="2"/>
              <a:buNone/>
            </a:pPr>
            <a:r>
              <a:rPr lang="sk-SK" altLang="sk-SK"/>
              <a:t>	kde </a:t>
            </a:r>
            <a:r>
              <a:rPr lang="sk-SK" altLang="sk-SK" b="1"/>
              <a:t>n</a:t>
            </a:r>
            <a:r>
              <a:rPr lang="sk-SK" altLang="sk-SK"/>
              <a:t> je počet testov</a:t>
            </a:r>
          </a:p>
          <a:p>
            <a:pPr algn="just">
              <a:spcBef>
                <a:spcPct val="20000"/>
              </a:spcBef>
              <a:buClrTx/>
              <a:buSzTx/>
              <a:buFont typeface="Wingdings" panose="05000000000000000000" pitchFamily="2" charset="2"/>
              <a:buNone/>
            </a:pPr>
            <a:r>
              <a:rPr lang="sk-SK" altLang="sk-SK"/>
              <a:t>	a </a:t>
            </a:r>
            <a:r>
              <a:rPr lang="sk-SK" altLang="sk-SK" b="1"/>
              <a:t>Va</a:t>
            </a:r>
            <a:r>
              <a:rPr lang="sk-SK" altLang="sk-SK"/>
              <a:t> je miera kvality ZS.</a:t>
            </a:r>
          </a:p>
        </p:txBody>
      </p:sp>
      <p:sp>
        <p:nvSpPr>
          <p:cNvPr id="76805" name="Rectangle 5">
            <a:extLst>
              <a:ext uri="{FF2B5EF4-FFF2-40B4-BE49-F238E27FC236}">
                <a16:creationId xmlns:a16="http://schemas.microsoft.com/office/drawing/2014/main" id="{4F6C136D-0B97-4505-9BF4-DE98ACB0F564}"/>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76806" name="Rectangle 6">
            <a:extLst>
              <a:ext uri="{FF2B5EF4-FFF2-40B4-BE49-F238E27FC236}">
                <a16:creationId xmlns:a16="http://schemas.microsoft.com/office/drawing/2014/main" id="{2C43D5C0-E8E1-4C79-AD0E-48BFBE8F5370}"/>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76808" name="Rectangle 8">
            <a:extLst>
              <a:ext uri="{FF2B5EF4-FFF2-40B4-BE49-F238E27FC236}">
                <a16:creationId xmlns:a16="http://schemas.microsoft.com/office/drawing/2014/main" id="{3119249B-FE1E-4609-8B42-5B01F92F7FE4}"/>
              </a:ext>
            </a:extLst>
          </p:cNvPr>
          <p:cNvSpPr>
            <a:spLocks noChangeArrowheads="1"/>
          </p:cNvSpPr>
          <p:nvPr/>
        </p:nvSpPr>
        <p:spPr bwMode="auto">
          <a:xfrm>
            <a:off x="4138613" y="3195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graphicFrame>
        <p:nvGraphicFramePr>
          <p:cNvPr id="76807" name="Object 7">
            <a:extLst>
              <a:ext uri="{FF2B5EF4-FFF2-40B4-BE49-F238E27FC236}">
                <a16:creationId xmlns:a16="http://schemas.microsoft.com/office/drawing/2014/main" id="{3230D90F-3B69-49D7-BED4-2466B850BBC7}"/>
              </a:ext>
            </a:extLst>
          </p:cNvPr>
          <p:cNvGraphicFramePr>
            <a:graphicFrameLocks noChangeAspect="1"/>
          </p:cNvGraphicFramePr>
          <p:nvPr/>
        </p:nvGraphicFramePr>
        <p:xfrm>
          <a:off x="5334000" y="4114800"/>
          <a:ext cx="2895600" cy="1558925"/>
        </p:xfrm>
        <a:graphic>
          <a:graphicData uri="http://schemas.openxmlformats.org/presentationml/2006/ole">
            <mc:AlternateContent xmlns:mc="http://schemas.openxmlformats.org/markup-compatibility/2006">
              <mc:Choice xmlns:v="urn:schemas-microsoft-com:vml" Requires="v">
                <p:oleObj r:id="rId3" imgW="863225" imgH="469696" progId="Equation.3">
                  <p:embed/>
                </p:oleObj>
              </mc:Choice>
              <mc:Fallback>
                <p:oleObj r:id="rId3" imgW="863225" imgH="469696"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114800"/>
                        <a:ext cx="2895600" cy="155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objekt pre pätu 2">
            <a:extLst>
              <a:ext uri="{FF2B5EF4-FFF2-40B4-BE49-F238E27FC236}">
                <a16:creationId xmlns:a16="http://schemas.microsoft.com/office/drawing/2014/main" id="{D2846400-4159-41DC-A3F0-3D497E614E0D}"/>
              </a:ext>
            </a:extLst>
          </p:cNvPr>
          <p:cNvSpPr>
            <a:spLocks noGrp="1"/>
          </p:cNvSpPr>
          <p:nvPr>
            <p:ph type="ftr" sz="quarter" idx="11"/>
          </p:nvPr>
        </p:nvSpPr>
        <p:spPr/>
        <p:txBody>
          <a:bodyPr/>
          <a:lstStyle/>
          <a:p>
            <a:r>
              <a:rPr lang="cs-CZ" altLang="sk-SK"/>
              <a:t>Katedra kybernetiky a umelej inteligencie FEI, TU v Košiciach</a:t>
            </a:r>
          </a:p>
        </p:txBody>
      </p:sp>
      <p:sp>
        <p:nvSpPr>
          <p:cNvPr id="12" name="Zástupný objekt pre číslo snímky 3">
            <a:extLst>
              <a:ext uri="{FF2B5EF4-FFF2-40B4-BE49-F238E27FC236}">
                <a16:creationId xmlns:a16="http://schemas.microsoft.com/office/drawing/2014/main" id="{14A4186C-48D3-411C-A494-0C3B20F98CE5}"/>
              </a:ext>
            </a:extLst>
          </p:cNvPr>
          <p:cNvSpPr>
            <a:spLocks noGrp="1"/>
          </p:cNvSpPr>
          <p:nvPr>
            <p:ph type="sldNum" sz="quarter" idx="12"/>
          </p:nvPr>
        </p:nvSpPr>
        <p:spPr/>
        <p:txBody>
          <a:bodyPr/>
          <a:lstStyle/>
          <a:p>
            <a:fld id="{14C7D991-91B9-4ACF-BDB9-C865CC9F667A}" type="slidenum">
              <a:rPr lang="cs-CZ" altLang="sk-SK"/>
              <a:pPr/>
              <a:t>7</a:t>
            </a:fld>
            <a:r>
              <a:rPr lang="sk-SK" altLang="sk-SK"/>
              <a:t>/17</a:t>
            </a:r>
            <a:endParaRPr lang="cs-CZ" altLang="sk-SK"/>
          </a:p>
        </p:txBody>
      </p:sp>
      <p:sp>
        <p:nvSpPr>
          <p:cNvPr id="83970" name="Rectangle 2">
            <a:extLst>
              <a:ext uri="{FF2B5EF4-FFF2-40B4-BE49-F238E27FC236}">
                <a16:creationId xmlns:a16="http://schemas.microsoft.com/office/drawing/2014/main" id="{38BBBA47-A050-4E97-AA7A-01594B208BA4}"/>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3971" name="Rectangle 3">
            <a:extLst>
              <a:ext uri="{FF2B5EF4-FFF2-40B4-BE49-F238E27FC236}">
                <a16:creationId xmlns:a16="http://schemas.microsoft.com/office/drawing/2014/main" id="{AD5AE77F-3E1E-4332-BCDB-2B476F419343}"/>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3</a:t>
            </a:r>
            <a:r>
              <a:rPr lang="en-US" altLang="sk-SK" sz="3600">
                <a:solidFill>
                  <a:srgbClr val="FF0000"/>
                </a:solidFill>
              </a:rPr>
              <a:t>.</a:t>
            </a:r>
            <a:r>
              <a:rPr lang="sk-SK" altLang="sk-SK" sz="3600">
                <a:solidFill>
                  <a:srgbClr val="FF0000"/>
                </a:solidFill>
              </a:rPr>
              <a:t> Validácia ZS	</a:t>
            </a:r>
            <a:endParaRPr lang="cs-CZ" altLang="sk-SK" sz="3600">
              <a:solidFill>
                <a:srgbClr val="FF0000"/>
              </a:solidFill>
            </a:endParaRPr>
          </a:p>
        </p:txBody>
      </p:sp>
      <p:sp>
        <p:nvSpPr>
          <p:cNvPr id="83972" name="Rectangle 4">
            <a:extLst>
              <a:ext uri="{FF2B5EF4-FFF2-40B4-BE49-F238E27FC236}">
                <a16:creationId xmlns:a16="http://schemas.microsoft.com/office/drawing/2014/main" id="{B4F4494D-09B9-4EC6-9F0C-92B8F833F905}"/>
              </a:ext>
            </a:extLst>
          </p:cNvPr>
          <p:cNvSpPr>
            <a:spLocks noChangeArrowheads="1"/>
          </p:cNvSpPr>
          <p:nvPr/>
        </p:nvSpPr>
        <p:spPr bwMode="auto">
          <a:xfrm>
            <a:off x="381000" y="13716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Príklad použitia klasickej metódy:</a:t>
            </a:r>
          </a:p>
        </p:txBody>
      </p:sp>
      <p:sp>
        <p:nvSpPr>
          <p:cNvPr id="83973" name="Rectangle 5">
            <a:extLst>
              <a:ext uri="{FF2B5EF4-FFF2-40B4-BE49-F238E27FC236}">
                <a16:creationId xmlns:a16="http://schemas.microsoft.com/office/drawing/2014/main" id="{23A0F27D-5121-4AAD-B52C-8730745A2618}"/>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3974" name="Rectangle 6">
            <a:extLst>
              <a:ext uri="{FF2B5EF4-FFF2-40B4-BE49-F238E27FC236}">
                <a16:creationId xmlns:a16="http://schemas.microsoft.com/office/drawing/2014/main" id="{077A15B7-61AD-407B-9E25-E6BE6CF61D78}"/>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3975" name="Rectangle 7">
            <a:extLst>
              <a:ext uri="{FF2B5EF4-FFF2-40B4-BE49-F238E27FC236}">
                <a16:creationId xmlns:a16="http://schemas.microsoft.com/office/drawing/2014/main" id="{4F49AACE-759A-41C9-9768-0CF8F511593C}"/>
              </a:ext>
            </a:extLst>
          </p:cNvPr>
          <p:cNvSpPr>
            <a:spLocks noChangeArrowheads="1"/>
          </p:cNvSpPr>
          <p:nvPr/>
        </p:nvSpPr>
        <p:spPr bwMode="auto">
          <a:xfrm>
            <a:off x="4138613" y="3195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graphicFrame>
        <p:nvGraphicFramePr>
          <p:cNvPr id="83978" name="Object 10">
            <a:extLst>
              <a:ext uri="{FF2B5EF4-FFF2-40B4-BE49-F238E27FC236}">
                <a16:creationId xmlns:a16="http://schemas.microsoft.com/office/drawing/2014/main" id="{9B9B07AF-3059-4C3F-92D8-89B005F7CF6D}"/>
              </a:ext>
            </a:extLst>
          </p:cNvPr>
          <p:cNvGraphicFramePr>
            <a:graphicFrameLocks noChangeAspect="1"/>
          </p:cNvGraphicFramePr>
          <p:nvPr/>
        </p:nvGraphicFramePr>
        <p:xfrm>
          <a:off x="1905000" y="2209800"/>
          <a:ext cx="4343400" cy="1731963"/>
        </p:xfrm>
        <a:graphic>
          <a:graphicData uri="http://schemas.openxmlformats.org/presentationml/2006/ole">
            <mc:AlternateContent xmlns:mc="http://schemas.openxmlformats.org/markup-compatibility/2006">
              <mc:Choice xmlns:v="urn:schemas-microsoft-com:vml" Requires="v">
                <p:oleObj name="List" r:id="rId3" imgW="1648358" imgH="657647" progId="Excel.Sheet.8">
                  <p:embed/>
                </p:oleObj>
              </mc:Choice>
              <mc:Fallback>
                <p:oleObj name="List" r:id="rId3" imgW="1648358" imgH="657647" progId="Excel.Sheet.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209800"/>
                        <a:ext cx="4343400" cy="173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3980" name="Rectangle 12">
            <a:extLst>
              <a:ext uri="{FF2B5EF4-FFF2-40B4-BE49-F238E27FC236}">
                <a16:creationId xmlns:a16="http://schemas.microsoft.com/office/drawing/2014/main" id="{69AF8674-4A54-4FC1-89F3-00AF704D11BF}"/>
              </a:ext>
            </a:extLst>
          </p:cNvPr>
          <p:cNvSpPr>
            <a:spLocks noChangeArrowheads="1"/>
          </p:cNvSpPr>
          <p:nvPr/>
        </p:nvSpPr>
        <p:spPr bwMode="auto">
          <a:xfrm>
            <a:off x="3581400" y="3281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graphicFrame>
        <p:nvGraphicFramePr>
          <p:cNvPr id="83979" name="Object 11">
            <a:extLst>
              <a:ext uri="{FF2B5EF4-FFF2-40B4-BE49-F238E27FC236}">
                <a16:creationId xmlns:a16="http://schemas.microsoft.com/office/drawing/2014/main" id="{C102B25B-0C99-4CFD-B622-AE2A649E025C}"/>
              </a:ext>
            </a:extLst>
          </p:cNvPr>
          <p:cNvGraphicFramePr>
            <a:graphicFrameLocks noChangeAspect="1"/>
          </p:cNvGraphicFramePr>
          <p:nvPr/>
        </p:nvGraphicFramePr>
        <p:xfrm>
          <a:off x="1828800" y="4191000"/>
          <a:ext cx="5486400" cy="817563"/>
        </p:xfrm>
        <a:graphic>
          <a:graphicData uri="http://schemas.openxmlformats.org/presentationml/2006/ole">
            <mc:AlternateContent xmlns:mc="http://schemas.openxmlformats.org/markup-compatibility/2006">
              <mc:Choice xmlns:v="urn:schemas-microsoft-com:vml" Requires="v">
                <p:oleObj r:id="rId5" imgW="1981200" imgH="292100" progId="Equation.3">
                  <p:embed/>
                </p:oleObj>
              </mc:Choice>
              <mc:Fallback>
                <p:oleObj r:id="rId5" imgW="1981200" imgH="29210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4191000"/>
                        <a:ext cx="5486400" cy="817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objekt pre pätu 2">
            <a:extLst>
              <a:ext uri="{FF2B5EF4-FFF2-40B4-BE49-F238E27FC236}">
                <a16:creationId xmlns:a16="http://schemas.microsoft.com/office/drawing/2014/main" id="{8B7A1927-B03B-4CC1-B3BD-3FDB6A6618B5}"/>
              </a:ext>
            </a:extLst>
          </p:cNvPr>
          <p:cNvSpPr>
            <a:spLocks noGrp="1"/>
          </p:cNvSpPr>
          <p:nvPr>
            <p:ph type="ftr" sz="quarter" idx="11"/>
          </p:nvPr>
        </p:nvSpPr>
        <p:spPr/>
        <p:txBody>
          <a:bodyPr/>
          <a:lstStyle/>
          <a:p>
            <a:r>
              <a:rPr lang="cs-CZ" altLang="sk-SK"/>
              <a:t>Katedra kybernetiky a umelej inteligencie FEI, TU v Košiciach</a:t>
            </a:r>
          </a:p>
        </p:txBody>
      </p:sp>
      <p:sp>
        <p:nvSpPr>
          <p:cNvPr id="9" name="Zástupný objekt pre číslo snímky 3">
            <a:extLst>
              <a:ext uri="{FF2B5EF4-FFF2-40B4-BE49-F238E27FC236}">
                <a16:creationId xmlns:a16="http://schemas.microsoft.com/office/drawing/2014/main" id="{C1CDBE56-EFD8-4C11-A98B-94515386F93D}"/>
              </a:ext>
            </a:extLst>
          </p:cNvPr>
          <p:cNvSpPr>
            <a:spLocks noGrp="1"/>
          </p:cNvSpPr>
          <p:nvPr>
            <p:ph type="sldNum" sz="quarter" idx="12"/>
          </p:nvPr>
        </p:nvSpPr>
        <p:spPr/>
        <p:txBody>
          <a:bodyPr/>
          <a:lstStyle/>
          <a:p>
            <a:fld id="{10D7F61C-A8ED-45D2-93C4-D7CD19967100}" type="slidenum">
              <a:rPr lang="cs-CZ" altLang="sk-SK"/>
              <a:pPr/>
              <a:t>8</a:t>
            </a:fld>
            <a:r>
              <a:rPr lang="sk-SK" altLang="sk-SK"/>
              <a:t>/17</a:t>
            </a:r>
            <a:endParaRPr lang="cs-CZ" altLang="sk-SK"/>
          </a:p>
        </p:txBody>
      </p:sp>
      <p:sp>
        <p:nvSpPr>
          <p:cNvPr id="82946" name="Rectangle 2">
            <a:extLst>
              <a:ext uri="{FF2B5EF4-FFF2-40B4-BE49-F238E27FC236}">
                <a16:creationId xmlns:a16="http://schemas.microsoft.com/office/drawing/2014/main" id="{6581F870-DB21-4C4B-9395-07AF250B782C}"/>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82947" name="Rectangle 3">
            <a:extLst>
              <a:ext uri="{FF2B5EF4-FFF2-40B4-BE49-F238E27FC236}">
                <a16:creationId xmlns:a16="http://schemas.microsoft.com/office/drawing/2014/main" id="{DC3E25FC-FF43-45C2-9354-497E69C4CF75}"/>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3</a:t>
            </a:r>
            <a:r>
              <a:rPr lang="en-US" altLang="sk-SK" sz="3600">
                <a:solidFill>
                  <a:srgbClr val="FF0000"/>
                </a:solidFill>
              </a:rPr>
              <a:t>.</a:t>
            </a:r>
            <a:r>
              <a:rPr lang="sk-SK" altLang="sk-SK" sz="3600">
                <a:solidFill>
                  <a:srgbClr val="FF0000"/>
                </a:solidFill>
              </a:rPr>
              <a:t> Validácia ZS	</a:t>
            </a:r>
            <a:endParaRPr lang="cs-CZ" altLang="sk-SK" sz="3600">
              <a:solidFill>
                <a:srgbClr val="FF0000"/>
              </a:solidFill>
            </a:endParaRPr>
          </a:p>
        </p:txBody>
      </p:sp>
      <p:sp>
        <p:nvSpPr>
          <p:cNvPr id="82948" name="Rectangle 4">
            <a:extLst>
              <a:ext uri="{FF2B5EF4-FFF2-40B4-BE49-F238E27FC236}">
                <a16:creationId xmlns:a16="http://schemas.microsoft.com/office/drawing/2014/main" id="{A5263E6A-BC90-43A2-8924-4F9F1025CB6E}"/>
              </a:ext>
            </a:extLst>
          </p:cNvPr>
          <p:cNvSpPr>
            <a:spLocks noChangeArrowheads="1"/>
          </p:cNvSpPr>
          <p:nvPr/>
        </p:nvSpPr>
        <p:spPr bwMode="auto">
          <a:xfrm>
            <a:off x="381000" y="12954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Char char="q"/>
            </a:pPr>
            <a:r>
              <a:rPr lang="sk-SK" altLang="sk-SK" b="1"/>
              <a:t>Detektor</a:t>
            </a:r>
            <a:r>
              <a:rPr lang="sk-SK" altLang="sk-SK"/>
              <a:t>. Detekuje, či hypotéza nastala alebo nie. Predpokladajme dve distribúcie riešení:</a:t>
            </a:r>
          </a:p>
          <a:p>
            <a:pPr algn="just">
              <a:spcBef>
                <a:spcPct val="20000"/>
              </a:spcBef>
              <a:buClrTx/>
              <a:buSzTx/>
              <a:buFont typeface="Wingdings" panose="05000000000000000000" pitchFamily="2" charset="2"/>
              <a:buNone/>
            </a:pPr>
            <a:r>
              <a:rPr lang="sk-SK" altLang="sk-SK"/>
              <a:t>	P...pozitívna hypotéza </a:t>
            </a:r>
            <a:r>
              <a:rPr lang="en-US" altLang="sk-SK"/>
              <a:t>(</a:t>
            </a:r>
            <a:r>
              <a:rPr lang="sk-SK" altLang="sk-SK"/>
              <a:t>platí</a:t>
            </a:r>
            <a:r>
              <a:rPr lang="en-US" altLang="sk-SK"/>
              <a:t>)</a:t>
            </a:r>
            <a:endParaRPr lang="sk-SK" altLang="sk-SK"/>
          </a:p>
          <a:p>
            <a:pPr algn="just">
              <a:spcBef>
                <a:spcPct val="20000"/>
              </a:spcBef>
              <a:buClrTx/>
              <a:buSzTx/>
              <a:buFont typeface="Wingdings" panose="05000000000000000000" pitchFamily="2" charset="2"/>
              <a:buNone/>
            </a:pPr>
            <a:r>
              <a:rPr lang="sk-SK" altLang="sk-SK"/>
              <a:t>	N...negácia hypotézy</a:t>
            </a:r>
          </a:p>
          <a:p>
            <a:pPr algn="just">
              <a:spcBef>
                <a:spcPct val="20000"/>
              </a:spcBef>
              <a:buClrTx/>
              <a:buSzTx/>
              <a:buFont typeface="Wingdings" panose="05000000000000000000" pitchFamily="2" charset="2"/>
              <a:buNone/>
            </a:pPr>
            <a:r>
              <a:rPr lang="sk-SK" altLang="sk-SK"/>
              <a:t>	d...pravdepodobnosť toho, že dve riešenia budú v obrátenom poradí:</a:t>
            </a:r>
          </a:p>
          <a:p>
            <a:pPr algn="just">
              <a:spcBef>
                <a:spcPct val="20000"/>
              </a:spcBef>
              <a:buClrTx/>
              <a:buSzTx/>
              <a:buFont typeface="Wingdings" panose="05000000000000000000" pitchFamily="2" charset="2"/>
              <a:buNone/>
            </a:pPr>
            <a:r>
              <a:rPr lang="sk-SK" altLang="sk-SK"/>
              <a:t>			d</a:t>
            </a:r>
            <a:r>
              <a:rPr lang="en-US" altLang="sk-SK"/>
              <a:t> = p(x1 &lt; x2/ x1 </a:t>
            </a:r>
            <a:r>
              <a:rPr lang="en-US" altLang="sk-SK">
                <a:cs typeface="Times New Roman" panose="02020603050405020304" pitchFamily="18" charset="0"/>
              </a:rPr>
              <a:t>¢ P, x2 ¢ N)</a:t>
            </a:r>
            <a:endParaRPr lang="sk-SK" altLang="sk-SK"/>
          </a:p>
          <a:p>
            <a:pPr algn="just">
              <a:spcBef>
                <a:spcPct val="20000"/>
              </a:spcBef>
              <a:buClrTx/>
              <a:buSzTx/>
              <a:buFont typeface="Wingdings" panose="05000000000000000000" pitchFamily="2" charset="2"/>
              <a:buChar char="q"/>
            </a:pPr>
            <a:r>
              <a:rPr lang="sk-SK" altLang="sk-SK"/>
              <a:t>Určujeme mieru d, t.j. pravdepodobnosť toho, že hodnota pre ÁNO je menšia ako hodnota pre nie.</a:t>
            </a:r>
          </a:p>
          <a:p>
            <a:pPr algn="just">
              <a:spcBef>
                <a:spcPct val="20000"/>
              </a:spcBef>
              <a:buClrTx/>
              <a:buSzTx/>
              <a:buFont typeface="Wingdings" panose="05000000000000000000" pitchFamily="2" charset="2"/>
              <a:buChar char="q"/>
            </a:pPr>
            <a:r>
              <a:rPr lang="sk-SK" altLang="sk-SK"/>
              <a:t>Tieto testy je možné robiť nie len pre ZS ako celok, ale aj pre každý cieľový uzol siete. Následne je možné vyhodnotiť presnosť celej BZ.</a:t>
            </a:r>
          </a:p>
        </p:txBody>
      </p:sp>
      <p:sp>
        <p:nvSpPr>
          <p:cNvPr id="82949" name="Rectangle 5">
            <a:extLst>
              <a:ext uri="{FF2B5EF4-FFF2-40B4-BE49-F238E27FC236}">
                <a16:creationId xmlns:a16="http://schemas.microsoft.com/office/drawing/2014/main" id="{2531EEF4-B3F3-48B0-BBB2-F7D6AD5D245E}"/>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2950" name="Rectangle 6">
            <a:extLst>
              <a:ext uri="{FF2B5EF4-FFF2-40B4-BE49-F238E27FC236}">
                <a16:creationId xmlns:a16="http://schemas.microsoft.com/office/drawing/2014/main" id="{BCCD0454-EDFC-4A11-958C-039775A2F247}"/>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82951" name="Rectangle 7">
            <a:extLst>
              <a:ext uri="{FF2B5EF4-FFF2-40B4-BE49-F238E27FC236}">
                <a16:creationId xmlns:a16="http://schemas.microsoft.com/office/drawing/2014/main" id="{197DFD02-F4DB-4EF1-B65F-3F33B19AD82A}"/>
              </a:ext>
            </a:extLst>
          </p:cNvPr>
          <p:cNvSpPr>
            <a:spLocks noChangeArrowheads="1"/>
          </p:cNvSpPr>
          <p:nvPr/>
        </p:nvSpPr>
        <p:spPr bwMode="auto">
          <a:xfrm>
            <a:off x="4138613" y="3195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pätu 2">
            <a:extLst>
              <a:ext uri="{FF2B5EF4-FFF2-40B4-BE49-F238E27FC236}">
                <a16:creationId xmlns:a16="http://schemas.microsoft.com/office/drawing/2014/main" id="{1A49893D-9974-45F0-B359-EE8A6584DAA9}"/>
              </a:ext>
            </a:extLst>
          </p:cNvPr>
          <p:cNvSpPr>
            <a:spLocks noGrp="1"/>
          </p:cNvSpPr>
          <p:nvPr>
            <p:ph type="ftr" sz="quarter" idx="11"/>
          </p:nvPr>
        </p:nvSpPr>
        <p:spPr/>
        <p:txBody>
          <a:bodyPr/>
          <a:lstStyle/>
          <a:p>
            <a:r>
              <a:rPr lang="cs-CZ" altLang="sk-SK"/>
              <a:t>Katedra kybernetiky a umelej inteligencie FEI, TU v Košiciach</a:t>
            </a:r>
          </a:p>
        </p:txBody>
      </p:sp>
      <p:sp>
        <p:nvSpPr>
          <p:cNvPr id="8" name="Zástupný objekt pre číslo snímky 3">
            <a:extLst>
              <a:ext uri="{FF2B5EF4-FFF2-40B4-BE49-F238E27FC236}">
                <a16:creationId xmlns:a16="http://schemas.microsoft.com/office/drawing/2014/main" id="{A2E2D4AF-CF51-4DA8-9C31-D338DD2F32B3}"/>
              </a:ext>
            </a:extLst>
          </p:cNvPr>
          <p:cNvSpPr>
            <a:spLocks noGrp="1"/>
          </p:cNvSpPr>
          <p:nvPr>
            <p:ph type="sldNum" sz="quarter" idx="12"/>
          </p:nvPr>
        </p:nvSpPr>
        <p:spPr/>
        <p:txBody>
          <a:bodyPr/>
          <a:lstStyle/>
          <a:p>
            <a:fld id="{84271052-7B38-40AA-8231-315EFBB39F86}" type="slidenum">
              <a:rPr lang="cs-CZ" altLang="sk-SK"/>
              <a:pPr/>
              <a:t>9</a:t>
            </a:fld>
            <a:r>
              <a:rPr lang="sk-SK" altLang="sk-SK"/>
              <a:t>/17</a:t>
            </a:r>
            <a:endParaRPr lang="cs-CZ" altLang="sk-SK"/>
          </a:p>
        </p:txBody>
      </p:sp>
      <p:sp>
        <p:nvSpPr>
          <p:cNvPr id="68610" name="Rectangle 2">
            <a:extLst>
              <a:ext uri="{FF2B5EF4-FFF2-40B4-BE49-F238E27FC236}">
                <a16:creationId xmlns:a16="http://schemas.microsoft.com/office/drawing/2014/main" id="{BB7441A3-C075-4D9E-8BE9-BDCCD6FE106A}"/>
              </a:ext>
            </a:extLst>
          </p:cNvPr>
          <p:cNvSpPr>
            <a:spLocks noChangeArrowheads="1"/>
          </p:cNvSpPr>
          <p:nvPr/>
        </p:nvSpPr>
        <p:spPr bwMode="auto">
          <a:xfrm>
            <a:off x="0" y="0"/>
            <a:ext cx="9144000" cy="1981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00000"/>
              </a:lnSpc>
              <a:spcBef>
                <a:spcPct val="0"/>
              </a:spcBef>
              <a:buClrTx/>
              <a:buSzTx/>
              <a:buFontTx/>
              <a:buNone/>
            </a:pPr>
            <a:endParaRPr lang="cs-CZ" altLang="sk-SK" sz="4400">
              <a:solidFill>
                <a:schemeClr val="tx2"/>
              </a:solidFill>
            </a:endParaRPr>
          </a:p>
          <a:p>
            <a:pPr algn="ctr"/>
            <a:endParaRPr lang="cs-CZ" altLang="sk-SK"/>
          </a:p>
        </p:txBody>
      </p:sp>
      <p:sp>
        <p:nvSpPr>
          <p:cNvPr id="68611" name="Rectangle 3">
            <a:extLst>
              <a:ext uri="{FF2B5EF4-FFF2-40B4-BE49-F238E27FC236}">
                <a16:creationId xmlns:a16="http://schemas.microsoft.com/office/drawing/2014/main" id="{27350A09-52F1-454D-B972-64E215FA75BB}"/>
              </a:ext>
            </a:extLst>
          </p:cNvPr>
          <p:cNvSpPr>
            <a:spLocks noChangeArrowheads="1"/>
          </p:cNvSpPr>
          <p:nvPr/>
        </p:nvSpPr>
        <p:spPr bwMode="auto">
          <a:xfrm>
            <a:off x="609600" y="152400"/>
            <a:ext cx="7772400" cy="706438"/>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Times New Roman" panose="02020603050405020304" pitchFamily="18" charset="0"/>
              </a:defRPr>
            </a:lvl1pPr>
            <a:lvl2pPr>
              <a:spcBef>
                <a:spcPct val="0"/>
              </a:spcBef>
              <a:defRPr sz="2400">
                <a:solidFill>
                  <a:schemeClr val="tx1"/>
                </a:solidFill>
                <a:latin typeface="Times New Roman" panose="02020603050405020304" pitchFamily="18" charset="0"/>
              </a:defRPr>
            </a:lvl2pPr>
            <a:lvl3pPr>
              <a:spcBef>
                <a:spcPct val="0"/>
              </a:spcBef>
              <a:defRPr sz="2400">
                <a:solidFill>
                  <a:schemeClr val="tx1"/>
                </a:solidFill>
                <a:latin typeface="Times New Roman" panose="02020603050405020304" pitchFamily="18" charset="0"/>
              </a:defRPr>
            </a:lvl3pPr>
            <a:lvl4pPr>
              <a:spcBef>
                <a:spcPct val="0"/>
              </a:spcBef>
              <a:defRPr sz="2400">
                <a:solidFill>
                  <a:schemeClr val="tx1"/>
                </a:solidFill>
                <a:latin typeface="Times New Roman" panose="02020603050405020304" pitchFamily="18" charset="0"/>
              </a:defRPr>
            </a:lvl4pPr>
            <a:lvl5pPr>
              <a:spcBef>
                <a:spcPct val="0"/>
              </a:spcBef>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lnSpc>
                <a:spcPct val="100000"/>
              </a:lnSpc>
              <a:buClrTx/>
              <a:buSzTx/>
              <a:buFontTx/>
              <a:buNone/>
            </a:pPr>
            <a:r>
              <a:rPr lang="sk-SK" altLang="sk-SK" sz="3600">
                <a:solidFill>
                  <a:srgbClr val="FF0000"/>
                </a:solidFill>
              </a:rPr>
              <a:t>4</a:t>
            </a:r>
            <a:r>
              <a:rPr lang="en-US" altLang="sk-SK" sz="3600">
                <a:solidFill>
                  <a:srgbClr val="FF0000"/>
                </a:solidFill>
              </a:rPr>
              <a:t>.</a:t>
            </a:r>
            <a:r>
              <a:rPr lang="sk-SK" altLang="sk-SK" sz="3600">
                <a:solidFill>
                  <a:srgbClr val="FF0000"/>
                </a:solidFill>
              </a:rPr>
              <a:t> Prijatie používateľom	</a:t>
            </a:r>
            <a:endParaRPr lang="cs-CZ" altLang="sk-SK" sz="3600">
              <a:solidFill>
                <a:srgbClr val="FF0000"/>
              </a:solidFill>
            </a:endParaRPr>
          </a:p>
        </p:txBody>
      </p:sp>
      <p:sp>
        <p:nvSpPr>
          <p:cNvPr id="68612" name="Rectangle 4">
            <a:extLst>
              <a:ext uri="{FF2B5EF4-FFF2-40B4-BE49-F238E27FC236}">
                <a16:creationId xmlns:a16="http://schemas.microsoft.com/office/drawing/2014/main" id="{5E0E23A1-B3AF-4327-A2C9-5BAB0BD6A973}"/>
              </a:ext>
            </a:extLst>
          </p:cNvPr>
          <p:cNvSpPr>
            <a:spLocks noChangeArrowheads="1"/>
          </p:cNvSpPr>
          <p:nvPr/>
        </p:nvSpPr>
        <p:spPr bwMode="auto">
          <a:xfrm>
            <a:off x="381000" y="1066800"/>
            <a:ext cx="8305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0"/>
              </a:spcBef>
              <a:defRPr sz="2400">
                <a:solidFill>
                  <a:schemeClr val="tx1"/>
                </a:solidFill>
                <a:latin typeface="Times New Roman" panose="02020603050405020304" pitchFamily="18" charset="0"/>
              </a:defRPr>
            </a:lvl1pPr>
            <a:lvl2pPr marL="990600" indent="-5334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752600" indent="-381000">
              <a:spcBef>
                <a:spcPct val="0"/>
              </a:spcBef>
              <a:defRPr sz="2400">
                <a:solidFill>
                  <a:schemeClr val="tx1"/>
                </a:solidFill>
                <a:latin typeface="Times New Roman" panose="02020603050405020304" pitchFamily="18" charset="0"/>
              </a:defRPr>
            </a:lvl4pPr>
            <a:lvl5pPr marL="2209800" indent="-381000">
              <a:spcBef>
                <a:spcPct val="0"/>
              </a:spcBef>
              <a:defRPr sz="2400">
                <a:solidFill>
                  <a:schemeClr val="tx1"/>
                </a:solidFill>
                <a:latin typeface="Times New Roman" panose="02020603050405020304" pitchFamily="18" charset="0"/>
              </a:defRPr>
            </a:lvl5pPr>
            <a:lvl6pPr marL="2667000" indent="-381000" fontAlgn="base">
              <a:spcBef>
                <a:spcPct val="0"/>
              </a:spcBef>
              <a:spcAft>
                <a:spcPct val="0"/>
              </a:spcAft>
              <a:defRPr sz="2400">
                <a:solidFill>
                  <a:schemeClr val="tx1"/>
                </a:solidFill>
                <a:latin typeface="Times New Roman" panose="02020603050405020304" pitchFamily="18" charset="0"/>
              </a:defRPr>
            </a:lvl6pPr>
            <a:lvl7pPr marL="3124200" indent="-381000" fontAlgn="base">
              <a:spcBef>
                <a:spcPct val="0"/>
              </a:spcBef>
              <a:spcAft>
                <a:spcPct val="0"/>
              </a:spcAft>
              <a:defRPr sz="2400">
                <a:solidFill>
                  <a:schemeClr val="tx1"/>
                </a:solidFill>
                <a:latin typeface="Times New Roman" panose="02020603050405020304" pitchFamily="18" charset="0"/>
              </a:defRPr>
            </a:lvl7pPr>
            <a:lvl8pPr marL="3581400" indent="-381000" fontAlgn="base">
              <a:spcBef>
                <a:spcPct val="0"/>
              </a:spcBef>
              <a:spcAft>
                <a:spcPct val="0"/>
              </a:spcAft>
              <a:defRPr sz="2400">
                <a:solidFill>
                  <a:schemeClr val="tx1"/>
                </a:solidFill>
                <a:latin typeface="Times New Roman" panose="02020603050405020304" pitchFamily="18" charset="0"/>
              </a:defRPr>
            </a:lvl8pPr>
            <a:lvl9pPr marL="4038600" indent="-381000" fontAlgn="base">
              <a:spcBef>
                <a:spcPct val="0"/>
              </a:spcBef>
              <a:spcAft>
                <a:spcPct val="0"/>
              </a:spcAft>
              <a:defRPr sz="2400">
                <a:solidFill>
                  <a:schemeClr val="tx1"/>
                </a:solidFill>
                <a:latin typeface="Times New Roman" panose="02020603050405020304" pitchFamily="18" charset="0"/>
              </a:defRPr>
            </a:lvl9pPr>
          </a:lstStyle>
          <a:p>
            <a:pPr algn="just">
              <a:spcBef>
                <a:spcPct val="20000"/>
              </a:spcBef>
              <a:buClrTx/>
              <a:buSzTx/>
              <a:buFont typeface="Wingdings" panose="05000000000000000000" pitchFamily="2" charset="2"/>
              <a:buNone/>
            </a:pPr>
            <a:r>
              <a:rPr lang="sk-SK" altLang="sk-SK"/>
              <a:t>Predstavuje ochotu používateľa ZS používať. Vyhodnocujú sa nasledovné faktory:</a:t>
            </a:r>
          </a:p>
          <a:p>
            <a:pPr algn="just">
              <a:spcBef>
                <a:spcPct val="20000"/>
              </a:spcBef>
              <a:buClrTx/>
              <a:buSzTx/>
              <a:buFont typeface="Wingdings" panose="05000000000000000000" pitchFamily="2" charset="2"/>
              <a:buChar char="q"/>
            </a:pPr>
            <a:r>
              <a:rPr lang="sk-SK" altLang="sk-SK" b="1"/>
              <a:t>Ľahkosť učenia</a:t>
            </a:r>
            <a:r>
              <a:rPr lang="sk-SK" altLang="sk-SK"/>
              <a:t>.</a:t>
            </a:r>
          </a:p>
          <a:p>
            <a:pPr algn="just">
              <a:spcBef>
                <a:spcPct val="20000"/>
              </a:spcBef>
              <a:buClrTx/>
              <a:buSzTx/>
              <a:buFont typeface="Wingdings" panose="05000000000000000000" pitchFamily="2" charset="2"/>
              <a:buChar char="q"/>
            </a:pPr>
            <a:r>
              <a:rPr lang="sk-SK" altLang="sk-SK" b="1"/>
              <a:t>Riadenie</a:t>
            </a:r>
            <a:r>
              <a:rPr lang="sk-SK" altLang="sk-SK"/>
              <a:t>. Používateľ musí mať pocit, že riadi dialóg. Systém by nemal reagovať nepredvídateľne.</a:t>
            </a:r>
          </a:p>
          <a:p>
            <a:pPr algn="just">
              <a:spcBef>
                <a:spcPct val="20000"/>
              </a:spcBef>
              <a:buClrTx/>
              <a:buSzTx/>
              <a:buFont typeface="Wingdings" panose="05000000000000000000" pitchFamily="2" charset="2"/>
              <a:buChar char="q"/>
            </a:pPr>
            <a:r>
              <a:rPr lang="sk-SK" altLang="sk-SK" b="1"/>
              <a:t>Stupeň úsilia</a:t>
            </a:r>
            <a:r>
              <a:rPr lang="sk-SK" altLang="sk-SK"/>
              <a:t>. Je nutné sa vyhnúť pri návrhu ZS každému nie nevyhnutnému úsiliu </a:t>
            </a:r>
            <a:r>
              <a:rPr lang="en-US" altLang="sk-SK"/>
              <a:t>(</a:t>
            </a:r>
            <a:r>
              <a:rPr lang="sk-SK" altLang="sk-SK"/>
              <a:t>mentálnemu, fyzickému</a:t>
            </a:r>
            <a:r>
              <a:rPr lang="en-US" altLang="sk-SK"/>
              <a:t>)</a:t>
            </a:r>
            <a:endParaRPr lang="sk-SK" altLang="sk-SK"/>
          </a:p>
          <a:p>
            <a:pPr algn="just">
              <a:spcBef>
                <a:spcPct val="20000"/>
              </a:spcBef>
              <a:buClrTx/>
              <a:buSzTx/>
              <a:buFont typeface="Wingdings" panose="05000000000000000000" pitchFamily="2" charset="2"/>
              <a:buChar char="q"/>
            </a:pPr>
            <a:r>
              <a:rPr lang="sk-SK" altLang="sk-SK" b="1"/>
              <a:t>Rýchlosť</a:t>
            </a:r>
            <a:r>
              <a:rPr lang="sk-SK" altLang="sk-SK"/>
              <a:t>. Výsledky musia byť získané v reálnom čase.</a:t>
            </a:r>
          </a:p>
          <a:p>
            <a:pPr algn="just">
              <a:spcBef>
                <a:spcPct val="20000"/>
              </a:spcBef>
              <a:buClrTx/>
              <a:buSzTx/>
              <a:buFont typeface="Wingdings" panose="05000000000000000000" pitchFamily="2" charset="2"/>
              <a:buChar char="q"/>
            </a:pPr>
            <a:r>
              <a:rPr lang="sk-SK" altLang="sk-SK" b="1"/>
              <a:t>Vstup a výstup informácií</a:t>
            </a:r>
            <a:r>
              <a:rPr lang="sk-SK" altLang="sk-SK"/>
              <a:t>. Je potrebné rešpektovať zvyklosti používateľa.</a:t>
            </a:r>
          </a:p>
          <a:p>
            <a:pPr algn="just">
              <a:spcBef>
                <a:spcPct val="20000"/>
              </a:spcBef>
              <a:buClrTx/>
              <a:buSzTx/>
              <a:buFont typeface="Wingdings" panose="05000000000000000000" pitchFamily="2" charset="2"/>
              <a:buChar char="q"/>
            </a:pPr>
            <a:r>
              <a:rPr lang="sk-SK" altLang="sk-SK" b="1"/>
              <a:t>Odolnosť a korekcia chýb</a:t>
            </a:r>
            <a:r>
              <a:rPr lang="sk-SK" altLang="sk-SK"/>
              <a:t>. ZS má byť schopný korigovať náhodné chyby </a:t>
            </a:r>
            <a:r>
              <a:rPr lang="en-US" altLang="sk-SK"/>
              <a:t>(</a:t>
            </a:r>
            <a:r>
              <a:rPr lang="sk-SK" altLang="sk-SK"/>
              <a:t>výber alternatívy je lepší ako zadávanie</a:t>
            </a:r>
            <a:r>
              <a:rPr lang="en-US" altLang="sk-SK"/>
              <a:t>)</a:t>
            </a:r>
            <a:r>
              <a:rPr lang="sk-SK" altLang="sk-SK"/>
              <a:t>.</a:t>
            </a:r>
          </a:p>
          <a:p>
            <a:pPr algn="just">
              <a:spcBef>
                <a:spcPct val="20000"/>
              </a:spcBef>
              <a:buClrTx/>
              <a:buSzTx/>
              <a:buFont typeface="Wingdings" panose="05000000000000000000" pitchFamily="2" charset="2"/>
              <a:buNone/>
            </a:pPr>
            <a:r>
              <a:rPr lang="sk-SK" altLang="sk-SK"/>
              <a:t>Testy prebiehajú pomocou: interview, dotazník, pozorovanie.....</a:t>
            </a:r>
          </a:p>
        </p:txBody>
      </p:sp>
      <p:sp>
        <p:nvSpPr>
          <p:cNvPr id="68613" name="Rectangle 5">
            <a:extLst>
              <a:ext uri="{FF2B5EF4-FFF2-40B4-BE49-F238E27FC236}">
                <a16:creationId xmlns:a16="http://schemas.microsoft.com/office/drawing/2014/main" id="{FBB5D6E9-8E17-4C38-8F1E-45287532669B}"/>
              </a:ext>
            </a:extLst>
          </p:cNvPr>
          <p:cNvSpPr>
            <a:spLocks noChangeArrowheads="1"/>
          </p:cNvSpPr>
          <p:nvPr/>
        </p:nvSpPr>
        <p:spPr bwMode="auto">
          <a:xfrm>
            <a:off x="43053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
        <p:nvSpPr>
          <p:cNvPr id="68614" name="Rectangle 6">
            <a:extLst>
              <a:ext uri="{FF2B5EF4-FFF2-40B4-BE49-F238E27FC236}">
                <a16:creationId xmlns:a16="http://schemas.microsoft.com/office/drawing/2014/main" id="{F4828A46-11E2-45FE-9FA5-65C413F81A4B}"/>
              </a:ext>
            </a:extLst>
          </p:cNvPr>
          <p:cNvSpPr>
            <a:spLocks noChangeArrowheads="1"/>
          </p:cNvSpPr>
          <p:nvPr/>
        </p:nvSpPr>
        <p:spPr bwMode="auto">
          <a:xfrm>
            <a:off x="4152900" y="3243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k-SK"/>
          </a:p>
        </p:txBody>
      </p:sp>
    </p:spTree>
  </p:cSld>
  <p:clrMapOvr>
    <a:masterClrMapping/>
  </p:clrMapOvr>
</p:sld>
</file>

<file path=ppt/theme/theme1.xml><?xml version="1.0" encoding="utf-8"?>
<a:theme xmlns:a="http://schemas.openxmlformats.org/drawingml/2006/main" name="Rýžový papír">
  <a:themeElements>
    <a:clrScheme name="">
      <a:dk1>
        <a:srgbClr val="000000"/>
      </a:dk1>
      <a:lt1>
        <a:srgbClr val="FFFFFF"/>
      </a:lt1>
      <a:dk2>
        <a:srgbClr val="333333"/>
      </a:dk2>
      <a:lt2>
        <a:srgbClr val="2E697E"/>
      </a:lt2>
      <a:accent1>
        <a:srgbClr val="BAC8AA"/>
      </a:accent1>
      <a:accent2>
        <a:srgbClr val="6E9883"/>
      </a:accent2>
      <a:accent3>
        <a:srgbClr val="FFFFFF"/>
      </a:accent3>
      <a:accent4>
        <a:srgbClr val="000000"/>
      </a:accent4>
      <a:accent5>
        <a:srgbClr val="D9E0D2"/>
      </a:accent5>
      <a:accent6>
        <a:srgbClr val="638976"/>
      </a:accent6>
      <a:hlink>
        <a:srgbClr val="CC9900"/>
      </a:hlink>
      <a:folHlink>
        <a:srgbClr val="7DAECF"/>
      </a:folHlink>
    </a:clrScheme>
    <a:fontScheme name="Rýžový papí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
            <a:schemeClr val="tx1"/>
          </a:buClr>
          <a:buSzPct val="70000"/>
          <a:buFont typeface="Wingdings" panose="05000000000000000000" pitchFamily="2" charset="2"/>
          <a:buChar char="§"/>
          <a:tabLst/>
          <a:defRPr kumimoji="0" lang="cs-CZ" altLang="sk-SK"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
            <a:schemeClr val="tx1"/>
          </a:buClr>
          <a:buSzPct val="70000"/>
          <a:buFont typeface="Wingdings" panose="05000000000000000000" pitchFamily="2" charset="2"/>
          <a:buChar char="§"/>
          <a:tabLst/>
          <a:defRPr kumimoji="0" lang="cs-CZ" altLang="sk-SK"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Rýžový papír 1">
        <a:dk1>
          <a:srgbClr val="9D9475"/>
        </a:dk1>
        <a:lt1>
          <a:srgbClr val="333333"/>
        </a:lt1>
        <a:dk2>
          <a:srgbClr val="333300"/>
        </a:dk2>
        <a:lt2>
          <a:srgbClr val="333333"/>
        </a:lt2>
        <a:accent1>
          <a:srgbClr val="B3C39F"/>
        </a:accent1>
        <a:accent2>
          <a:srgbClr val="DCD9CE"/>
        </a:accent2>
        <a:accent3>
          <a:srgbClr val="ADADAA"/>
        </a:accent3>
        <a:accent4>
          <a:srgbClr val="2A2A2A"/>
        </a:accent4>
        <a:accent5>
          <a:srgbClr val="D6DECD"/>
        </a:accent5>
        <a:accent6>
          <a:srgbClr val="C7C4BA"/>
        </a:accent6>
        <a:hlink>
          <a:srgbClr val="CC9900"/>
        </a:hlink>
        <a:folHlink>
          <a:srgbClr val="ADA68B"/>
        </a:folHlink>
      </a:clrScheme>
      <a:clrMap bg1="dk2" tx1="lt1" bg2="dk1" tx2="lt2" accent1="accent1" accent2="accent2" accent3="accent3" accent4="accent4" accent5="accent5" accent6="accent6" hlink="hlink" folHlink="folHlink"/>
    </a:extraClrScheme>
    <a:extraClrScheme>
      <a:clrScheme name="Rýžový papí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Rýžový papír 3">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ýžový papír 4">
        <a:dk1>
          <a:srgbClr val="00264C"/>
        </a:dk1>
        <a:lt1>
          <a:srgbClr val="FFFFFF"/>
        </a:lt1>
        <a:dk2>
          <a:srgbClr val="333333"/>
        </a:dk2>
        <a:lt2>
          <a:srgbClr val="2E697E"/>
        </a:lt2>
        <a:accent1>
          <a:srgbClr val="BAC8AA"/>
        </a:accent1>
        <a:accent2>
          <a:srgbClr val="6E9883"/>
        </a:accent2>
        <a:accent3>
          <a:srgbClr val="FFFFFF"/>
        </a:accent3>
        <a:accent4>
          <a:srgbClr val="001F40"/>
        </a:accent4>
        <a:accent5>
          <a:srgbClr val="D9E0D2"/>
        </a:accent5>
        <a:accent6>
          <a:srgbClr val="638976"/>
        </a:accent6>
        <a:hlink>
          <a:srgbClr val="CC9900"/>
        </a:hlink>
        <a:folHlink>
          <a:srgbClr val="7DAECF"/>
        </a:folHlink>
      </a:clrScheme>
      <a:clrMap bg1="lt1" tx1="dk1" bg2="lt2" tx2="dk2" accent1="accent1" accent2="accent2" accent3="accent3" accent4="accent4" accent5="accent5" accent6="accent6" hlink="hlink" folHlink="folHlink"/>
    </a:extraClrScheme>
    <a:extraClrScheme>
      <a:clrScheme name="Rýžový papír 5">
        <a:dk1>
          <a:srgbClr val="20374E"/>
        </a:dk1>
        <a:lt1>
          <a:srgbClr val="DCE4D2"/>
        </a:lt1>
        <a:dk2>
          <a:srgbClr val="333333"/>
        </a:dk2>
        <a:lt2>
          <a:srgbClr val="524C46"/>
        </a:lt2>
        <a:accent1>
          <a:srgbClr val="C9C491"/>
        </a:accent1>
        <a:accent2>
          <a:srgbClr val="8A776A"/>
        </a:accent2>
        <a:accent3>
          <a:srgbClr val="EBEFE5"/>
        </a:accent3>
        <a:accent4>
          <a:srgbClr val="1A2D41"/>
        </a:accent4>
        <a:accent5>
          <a:srgbClr val="E1DEC7"/>
        </a:accent5>
        <a:accent6>
          <a:srgbClr val="7D6B5F"/>
        </a:accent6>
        <a:hlink>
          <a:srgbClr val="67895F"/>
        </a:hlink>
        <a:folHlink>
          <a:srgbClr val="4D4D4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Designs\Expedice.pot</Template>
  <TotalTime>3402</TotalTime>
  <Words>1571</Words>
  <Application>Microsoft Office PowerPoint</Application>
  <PresentationFormat>Prezentácia na obrazovke (4:3)</PresentationFormat>
  <Paragraphs>173</Paragraphs>
  <Slides>17</Slides>
  <Notes>1</Notes>
  <HiddenSlides>0</HiddenSlides>
  <MMClips>0</MMClips>
  <ScaleCrop>false</ScaleCrop>
  <HeadingPairs>
    <vt:vector size="8" baseType="variant">
      <vt:variant>
        <vt:lpstr>Použité písma</vt:lpstr>
      </vt:variant>
      <vt:variant>
        <vt:i4>3</vt:i4>
      </vt:variant>
      <vt:variant>
        <vt:lpstr>Motív</vt:lpstr>
      </vt:variant>
      <vt:variant>
        <vt:i4>1</vt:i4>
      </vt:variant>
      <vt:variant>
        <vt:lpstr>Vložené servery OLE</vt:lpstr>
      </vt:variant>
      <vt:variant>
        <vt:i4>2</vt:i4>
      </vt:variant>
      <vt:variant>
        <vt:lpstr>Nadpisy snímok</vt:lpstr>
      </vt:variant>
      <vt:variant>
        <vt:i4>17</vt:i4>
      </vt:variant>
    </vt:vector>
  </HeadingPairs>
  <TitlesOfParts>
    <vt:vector size="23" baseType="lpstr">
      <vt:lpstr>Arial</vt:lpstr>
      <vt:lpstr>Times New Roman</vt:lpstr>
      <vt:lpstr>Wingdings</vt:lpstr>
      <vt:lpstr>Rýžový papír</vt:lpstr>
      <vt:lpstr>Equation.3</vt:lpstr>
      <vt:lpstr>List</vt:lpstr>
      <vt:lpstr>ZNALOSTNÉ SYSTÉMY  prednáška č. 14</vt:lpstr>
      <vt:lpstr>Osnova prednášky</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UI - 7</dc:title>
  <dc:creator>Jani</dc:creator>
  <cp:lastModifiedBy>Kristina Machova</cp:lastModifiedBy>
  <cp:revision>101</cp:revision>
  <dcterms:created xsi:type="dcterms:W3CDTF">2003-10-06T09:07:28Z</dcterms:created>
  <dcterms:modified xsi:type="dcterms:W3CDTF">2022-09-27T14:31:58Z</dcterms:modified>
</cp:coreProperties>
</file>